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467" r:id="rId2"/>
    <p:sldId id="2147199032" r:id="rId3"/>
    <p:sldId id="2147199033" r:id="rId4"/>
    <p:sldId id="2147199035" r:id="rId5"/>
    <p:sldId id="2147199036" r:id="rId6"/>
    <p:sldId id="2147199031" r:id="rId7"/>
    <p:sldId id="2147199038" r:id="rId8"/>
    <p:sldId id="2501" r:id="rId9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8A9703-CBCF-2942-B220-00B43F7E144E}" name="Lea, Katie" initials="LK" userId="S::katie.lea@vships.com::d74011f8-d370-4d48-9604-a4a36e6360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E2B"/>
    <a:srgbClr val="FFFFFF"/>
    <a:srgbClr val="CD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0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8C14-1E11-4DC7-96DA-3AE87789B60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2836-2E9A-40A1-85D0-D404373D2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0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3AFAC-6E8B-D06D-ACF3-063435700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24726D5-8440-1F5E-ED8C-157A6CEB4B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" y="31532"/>
            <a:ext cx="11874360" cy="6980454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84DC135-AFDF-33AD-D3CE-8E8D03B1C9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93" y="2788987"/>
            <a:ext cx="2191657" cy="627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C291C0-48F6-A2B2-0103-E470B22A21D7}"/>
              </a:ext>
            </a:extLst>
          </p:cNvPr>
          <p:cNvSpPr/>
          <p:nvPr userDrawn="1"/>
        </p:nvSpPr>
        <p:spPr>
          <a:xfrm>
            <a:off x="9366068" y="2690949"/>
            <a:ext cx="2571029" cy="10189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7140F7-4724-427D-9451-C5A6DDB5A86F}"/>
              </a:ext>
            </a:extLst>
          </p:cNvPr>
          <p:cNvGrpSpPr/>
          <p:nvPr userDrawn="1"/>
        </p:nvGrpSpPr>
        <p:grpSpPr>
          <a:xfrm>
            <a:off x="9559710" y="2781036"/>
            <a:ext cx="2017388" cy="635769"/>
            <a:chOff x="0" y="7040639"/>
            <a:chExt cx="3192909" cy="10062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2DB936-5BB3-2966-31AE-A8E8AC985CB6}"/>
                </a:ext>
              </a:extLst>
            </p:cNvPr>
            <p:cNvSpPr/>
            <p:nvPr userDrawn="1"/>
          </p:nvSpPr>
          <p:spPr>
            <a:xfrm>
              <a:off x="368157" y="7040639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65F25F5-D284-7F71-3A6A-9A6D3CC5868A}"/>
                </a:ext>
              </a:extLst>
            </p:cNvPr>
            <p:cNvGrpSpPr/>
            <p:nvPr userDrawn="1"/>
          </p:nvGrpSpPr>
          <p:grpSpPr>
            <a:xfrm>
              <a:off x="1110094" y="7040639"/>
              <a:ext cx="288000" cy="1006228"/>
              <a:chOff x="736314" y="7040639"/>
              <a:chExt cx="288000" cy="100622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E7F7EEB-62D2-29E6-FF59-6F7F8119AC16}"/>
                  </a:ext>
                </a:extLst>
              </p:cNvPr>
              <p:cNvSpPr/>
              <p:nvPr userDrawn="1"/>
            </p:nvSpPr>
            <p:spPr>
              <a:xfrm>
                <a:off x="736314" y="7040639"/>
                <a:ext cx="288000" cy="288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7F81344-57CC-C0D2-7076-D1F211FD71E9}"/>
                  </a:ext>
                </a:extLst>
              </p:cNvPr>
              <p:cNvSpPr/>
              <p:nvPr userDrawn="1"/>
            </p:nvSpPr>
            <p:spPr>
              <a:xfrm>
                <a:off x="736314" y="7401528"/>
                <a:ext cx="288000" cy="288000"/>
              </a:xfrm>
              <a:prstGeom prst="ellipse">
                <a:avLst/>
              </a:prstGeom>
              <a:solidFill>
                <a:srgbClr val="B9EE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343C073-ECD3-22A8-BABA-CA8FDACB03A3}"/>
                  </a:ext>
                </a:extLst>
              </p:cNvPr>
              <p:cNvSpPr/>
              <p:nvPr userDrawn="1"/>
            </p:nvSpPr>
            <p:spPr>
              <a:xfrm>
                <a:off x="736314" y="7758867"/>
                <a:ext cx="288000" cy="288000"/>
              </a:xfrm>
              <a:prstGeom prst="ellipse">
                <a:avLst/>
              </a:prstGeom>
              <a:solidFill>
                <a:srgbClr val="0168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728AE-1A87-83D5-F356-0D74EC617106}"/>
                </a:ext>
              </a:extLst>
            </p:cNvPr>
            <p:cNvSpPr/>
            <p:nvPr userDrawn="1"/>
          </p:nvSpPr>
          <p:spPr>
            <a:xfrm>
              <a:off x="744166" y="7040639"/>
              <a:ext cx="288000" cy="28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DCC398-482E-818C-338C-34DEDF376C89}"/>
                </a:ext>
              </a:extLst>
            </p:cNvPr>
            <p:cNvSpPr/>
            <p:nvPr userDrawn="1"/>
          </p:nvSpPr>
          <p:spPr>
            <a:xfrm>
              <a:off x="744166" y="7401528"/>
              <a:ext cx="288000" cy="288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FCBB7D-B058-9FBE-3458-437226B3A073}"/>
                </a:ext>
              </a:extLst>
            </p:cNvPr>
            <p:cNvSpPr/>
            <p:nvPr userDrawn="1"/>
          </p:nvSpPr>
          <p:spPr>
            <a:xfrm>
              <a:off x="0" y="704063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324156-A7E8-0187-860A-48C5E418D803}"/>
                </a:ext>
              </a:extLst>
            </p:cNvPr>
            <p:cNvGrpSpPr/>
            <p:nvPr userDrawn="1"/>
          </p:nvGrpSpPr>
          <p:grpSpPr>
            <a:xfrm>
              <a:off x="2556814" y="7040639"/>
              <a:ext cx="290276" cy="1006228"/>
              <a:chOff x="1470352" y="7040639"/>
              <a:chExt cx="290276" cy="100622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97877F-283C-556F-5CE4-2A5D2CC0D6A5}"/>
                  </a:ext>
                </a:extLst>
              </p:cNvPr>
              <p:cNvSpPr/>
              <p:nvPr userDrawn="1"/>
            </p:nvSpPr>
            <p:spPr>
              <a:xfrm>
                <a:off x="1472628" y="7040639"/>
                <a:ext cx="288000" cy="288000"/>
              </a:xfrm>
              <a:prstGeom prst="ellipse">
                <a:avLst/>
              </a:prstGeom>
              <a:solidFill>
                <a:srgbClr val="CCC3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B9EFBA3-7DE6-1982-0627-5437169C4EAF}"/>
                  </a:ext>
                </a:extLst>
              </p:cNvPr>
              <p:cNvSpPr/>
              <p:nvPr userDrawn="1"/>
            </p:nvSpPr>
            <p:spPr>
              <a:xfrm>
                <a:off x="1470352" y="7401528"/>
                <a:ext cx="288000" cy="288000"/>
              </a:xfrm>
              <a:prstGeom prst="ellipse">
                <a:avLst/>
              </a:prstGeom>
              <a:solidFill>
                <a:srgbClr val="E1DE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8EF51B8-D788-5FA6-E5A3-01679A9032AE}"/>
                  </a:ext>
                </a:extLst>
              </p:cNvPr>
              <p:cNvSpPr/>
              <p:nvPr userDrawn="1"/>
            </p:nvSpPr>
            <p:spPr>
              <a:xfrm>
                <a:off x="1470352" y="7758867"/>
                <a:ext cx="288000" cy="288000"/>
              </a:xfrm>
              <a:prstGeom prst="ellipse">
                <a:avLst/>
              </a:prstGeom>
              <a:solidFill>
                <a:srgbClr val="756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A29C0F-FFFD-E1BF-2937-49CFC6F9A22F}"/>
                </a:ext>
              </a:extLst>
            </p:cNvPr>
            <p:cNvGrpSpPr/>
            <p:nvPr userDrawn="1"/>
          </p:nvGrpSpPr>
          <p:grpSpPr>
            <a:xfrm>
              <a:off x="2210947" y="7040639"/>
              <a:ext cx="292505" cy="1006228"/>
              <a:chOff x="1478623" y="7040639"/>
              <a:chExt cx="292505" cy="100622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B378251-5CCD-80BC-F731-C0FE4BBA5139}"/>
                  </a:ext>
                </a:extLst>
              </p:cNvPr>
              <p:cNvSpPr/>
              <p:nvPr userDrawn="1"/>
            </p:nvSpPr>
            <p:spPr>
              <a:xfrm>
                <a:off x="1483128" y="7040639"/>
                <a:ext cx="288000" cy="288000"/>
              </a:xfrm>
              <a:prstGeom prst="ellipse">
                <a:avLst/>
              </a:prstGeom>
              <a:solidFill>
                <a:srgbClr val="C0C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92F7EAA-1F4A-860A-41E7-1C8C006F5923}"/>
                  </a:ext>
                </a:extLst>
              </p:cNvPr>
              <p:cNvSpPr/>
              <p:nvPr userDrawn="1"/>
            </p:nvSpPr>
            <p:spPr>
              <a:xfrm>
                <a:off x="1478623" y="7401528"/>
                <a:ext cx="288000" cy="288000"/>
              </a:xfrm>
              <a:prstGeom prst="ellipse">
                <a:avLst/>
              </a:prstGeom>
              <a:solidFill>
                <a:srgbClr val="DADD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606707C-5C38-ADBA-195D-2E629361F6C2}"/>
                  </a:ext>
                </a:extLst>
              </p:cNvPr>
              <p:cNvSpPr/>
              <p:nvPr userDrawn="1"/>
            </p:nvSpPr>
            <p:spPr>
              <a:xfrm>
                <a:off x="1478623" y="7758867"/>
                <a:ext cx="288000" cy="288000"/>
              </a:xfrm>
              <a:prstGeom prst="ellipse">
                <a:avLst/>
              </a:prstGeom>
              <a:solidFill>
                <a:srgbClr val="617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33F98D8-26FC-D1A2-E2E0-BE90A5BA558D}"/>
                </a:ext>
              </a:extLst>
            </p:cNvPr>
            <p:cNvGrpSpPr/>
            <p:nvPr userDrawn="1"/>
          </p:nvGrpSpPr>
          <p:grpSpPr>
            <a:xfrm>
              <a:off x="1470352" y="7040639"/>
              <a:ext cx="288047" cy="1006228"/>
              <a:chOff x="2208895" y="7040639"/>
              <a:chExt cx="288047" cy="100622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351DB09-DDA6-B4D5-D646-7D470C4CF17D}"/>
                  </a:ext>
                </a:extLst>
              </p:cNvPr>
              <p:cNvSpPr/>
              <p:nvPr userDrawn="1"/>
            </p:nvSpPr>
            <p:spPr>
              <a:xfrm>
                <a:off x="2208942" y="7040639"/>
                <a:ext cx="288000" cy="288000"/>
              </a:xfrm>
              <a:prstGeom prst="ellipse">
                <a:avLst/>
              </a:prstGeom>
              <a:solidFill>
                <a:srgbClr val="EF3F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90C75F0-BD1A-0FB4-C6AC-F8DF65C60E9A}"/>
                  </a:ext>
                </a:extLst>
              </p:cNvPr>
              <p:cNvSpPr/>
              <p:nvPr userDrawn="1"/>
            </p:nvSpPr>
            <p:spPr>
              <a:xfrm>
                <a:off x="2208895" y="7401528"/>
                <a:ext cx="288000" cy="288000"/>
              </a:xfrm>
              <a:prstGeom prst="ellipse">
                <a:avLst/>
              </a:prstGeom>
              <a:solidFill>
                <a:srgbClr val="EE95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14B31C6-CE67-97F5-0C57-CD220A3FF4E8}"/>
                  </a:ext>
                </a:extLst>
              </p:cNvPr>
              <p:cNvSpPr/>
              <p:nvPr userDrawn="1"/>
            </p:nvSpPr>
            <p:spPr>
              <a:xfrm>
                <a:off x="2208895" y="7758867"/>
                <a:ext cx="288000" cy="288000"/>
              </a:xfrm>
              <a:prstGeom prst="ellipse">
                <a:avLst/>
              </a:prstGeom>
              <a:solidFill>
                <a:srgbClr val="7717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54A4218-F3C0-5CAE-9252-067FC61ADFAC}"/>
                </a:ext>
              </a:extLst>
            </p:cNvPr>
            <p:cNvGrpSpPr/>
            <p:nvPr userDrawn="1"/>
          </p:nvGrpSpPr>
          <p:grpSpPr>
            <a:xfrm>
              <a:off x="2900452" y="7040639"/>
              <a:ext cx="292457" cy="1006228"/>
              <a:chOff x="2925195" y="7040639"/>
              <a:chExt cx="292457" cy="100622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C3D856F-6525-756F-8295-7B7882F35083}"/>
                  </a:ext>
                </a:extLst>
              </p:cNvPr>
              <p:cNvSpPr/>
              <p:nvPr userDrawn="1"/>
            </p:nvSpPr>
            <p:spPr>
              <a:xfrm>
                <a:off x="2929652" y="7040639"/>
                <a:ext cx="288000" cy="288000"/>
              </a:xfrm>
              <a:prstGeom prst="ellipse">
                <a:avLst/>
              </a:prstGeom>
              <a:solidFill>
                <a:srgbClr val="F095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55543FB-E943-AF98-94CF-520A3CAD7C72}"/>
                  </a:ext>
                </a:extLst>
              </p:cNvPr>
              <p:cNvSpPr/>
              <p:nvPr userDrawn="1"/>
            </p:nvSpPr>
            <p:spPr>
              <a:xfrm>
                <a:off x="2925195" y="7401528"/>
                <a:ext cx="288000" cy="288000"/>
              </a:xfrm>
              <a:prstGeom prst="ellipse">
                <a:avLst/>
              </a:prstGeom>
              <a:solidFill>
                <a:srgbClr val="F0C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F8992BA-6850-D9F1-F3A7-8CA70E96937E}"/>
                  </a:ext>
                </a:extLst>
              </p:cNvPr>
              <p:cNvSpPr/>
              <p:nvPr userDrawn="1"/>
            </p:nvSpPr>
            <p:spPr>
              <a:xfrm>
                <a:off x="2925195" y="7758867"/>
                <a:ext cx="288000" cy="288000"/>
              </a:xfrm>
              <a:prstGeom prst="ellipse">
                <a:avLst/>
              </a:prstGeom>
              <a:solidFill>
                <a:srgbClr val="774D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EB462AE-CEAE-3BA4-6C35-BD329EC38E90}"/>
                </a:ext>
              </a:extLst>
            </p:cNvPr>
            <p:cNvGrpSpPr/>
            <p:nvPr userDrawn="1"/>
          </p:nvGrpSpPr>
          <p:grpSpPr>
            <a:xfrm>
              <a:off x="1838509" y="7040639"/>
              <a:ext cx="288000" cy="1006228"/>
              <a:chOff x="2577052" y="7040639"/>
              <a:chExt cx="288000" cy="100622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B013BAB-5A94-AD08-A150-C07073763744}"/>
                  </a:ext>
                </a:extLst>
              </p:cNvPr>
              <p:cNvSpPr/>
              <p:nvPr userDrawn="1"/>
            </p:nvSpPr>
            <p:spPr>
              <a:xfrm>
                <a:off x="2577052" y="7040639"/>
                <a:ext cx="288000" cy="288000"/>
              </a:xfrm>
              <a:prstGeom prst="ellipse">
                <a:avLst/>
              </a:prstGeom>
              <a:solidFill>
                <a:srgbClr val="00B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9981893-C3DE-AFBE-7535-8836FE170D1D}"/>
                  </a:ext>
                </a:extLst>
              </p:cNvPr>
              <p:cNvSpPr/>
              <p:nvPr userDrawn="1"/>
            </p:nvSpPr>
            <p:spPr>
              <a:xfrm>
                <a:off x="2577052" y="7401528"/>
                <a:ext cx="288000" cy="288000"/>
              </a:xfrm>
              <a:prstGeom prst="ellipse">
                <a:avLst/>
              </a:prstGeom>
              <a:solidFill>
                <a:srgbClr val="77D7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821C3A-C59F-C8E0-61EE-0D415CBD35B2}"/>
                  </a:ext>
                </a:extLst>
              </p:cNvPr>
              <p:cNvSpPr/>
              <p:nvPr userDrawn="1"/>
            </p:nvSpPr>
            <p:spPr>
              <a:xfrm>
                <a:off x="2577052" y="7758867"/>
                <a:ext cx="288000" cy="288000"/>
              </a:xfrm>
              <a:prstGeom prst="ellipse">
                <a:avLst/>
              </a:prstGeom>
              <a:solidFill>
                <a:srgbClr val="0642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83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BCE4B-8DEF-08D7-DEA0-B8EDD0B62662}"/>
              </a:ext>
            </a:extLst>
          </p:cNvPr>
          <p:cNvSpPr/>
          <p:nvPr userDrawn="1"/>
        </p:nvSpPr>
        <p:spPr>
          <a:xfrm>
            <a:off x="0" y="-1088472"/>
            <a:ext cx="3536152" cy="849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No V. logo on thank you page. Use alternative thank you page for GMT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and Oceanic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27801E1-B53D-E9BD-09DC-E8ACD54B64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1" y="1767370"/>
            <a:ext cx="6460468" cy="11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454FADC-E997-BAB6-6FF7-654EEEBDF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7" y="225188"/>
            <a:ext cx="7772400" cy="6653893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82EA4B1-C3DD-8E4B-7D19-A60FCBC9E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2437" y="8"/>
            <a:ext cx="1638300" cy="107999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AA1EB7C4-E8DD-BCF1-FA19-F01C9B0117A5}"/>
              </a:ext>
            </a:extLst>
          </p:cNvPr>
          <p:cNvSpPr/>
          <p:nvPr/>
        </p:nvSpPr>
        <p:spPr>
          <a:xfrm>
            <a:off x="3177579" y="0"/>
            <a:ext cx="9014362" cy="6857615"/>
          </a:xfrm>
          <a:custGeom>
            <a:avLst/>
            <a:gdLst/>
            <a:ahLst/>
            <a:cxnLst/>
            <a:rect l="l" t="t" r="r" b="b"/>
            <a:pathLst>
              <a:path w="14865350" h="11308715">
                <a:moveTo>
                  <a:pt x="214653" y="4524469"/>
                </a:moveTo>
                <a:lnTo>
                  <a:pt x="14864741" y="4524469"/>
                </a:lnTo>
              </a:path>
              <a:path w="14865350" h="11308715">
                <a:moveTo>
                  <a:pt x="214653" y="6784086"/>
                </a:moveTo>
                <a:lnTo>
                  <a:pt x="14864741" y="6784086"/>
                </a:lnTo>
              </a:path>
              <a:path w="14865350" h="11308715">
                <a:moveTo>
                  <a:pt x="214653" y="9043703"/>
                </a:moveTo>
                <a:lnTo>
                  <a:pt x="14864741" y="9043703"/>
                </a:lnTo>
              </a:path>
              <a:path w="14865350" h="11308715">
                <a:moveTo>
                  <a:pt x="214653" y="2264852"/>
                </a:moveTo>
                <a:lnTo>
                  <a:pt x="14864741" y="2264852"/>
                </a:lnTo>
              </a:path>
              <a:path w="14865350" h="11308715">
                <a:moveTo>
                  <a:pt x="0" y="9258356"/>
                </a:moveTo>
                <a:lnTo>
                  <a:pt x="0" y="11308556"/>
                </a:lnTo>
              </a:path>
              <a:path w="14865350" h="11308715">
                <a:moveTo>
                  <a:pt x="0" y="6993504"/>
                </a:moveTo>
                <a:lnTo>
                  <a:pt x="0" y="8839521"/>
                </a:lnTo>
              </a:path>
              <a:path w="14865350" h="11308715">
                <a:moveTo>
                  <a:pt x="0" y="4733887"/>
                </a:moveTo>
                <a:lnTo>
                  <a:pt x="0" y="6574668"/>
                </a:lnTo>
              </a:path>
              <a:path w="14865350" h="11308715">
                <a:moveTo>
                  <a:pt x="0" y="2479505"/>
                </a:moveTo>
                <a:lnTo>
                  <a:pt x="0" y="4315051"/>
                </a:lnTo>
              </a:path>
              <a:path w="14865350" h="11308715">
                <a:moveTo>
                  <a:pt x="0" y="0"/>
                </a:moveTo>
                <a:lnTo>
                  <a:pt x="0" y="2060670"/>
                </a:lnTo>
              </a:path>
            </a:pathLst>
          </a:custGeom>
          <a:ln w="10470">
            <a:solidFill>
              <a:srgbClr val="CDD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C87406-757F-CED9-32EB-0EE6B4CDB1F4}"/>
              </a:ext>
            </a:extLst>
          </p:cNvPr>
          <p:cNvCxnSpPr/>
          <p:nvPr userDrawn="1"/>
        </p:nvCxnSpPr>
        <p:spPr>
          <a:xfrm flipV="1">
            <a:off x="3177579" y="2872033"/>
            <a:ext cx="0" cy="1080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5B034934-AEB8-EC27-E249-4BBFD1222F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6536" y="1"/>
            <a:ext cx="1935035" cy="11116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6C7BBCD-E0E7-6ED9-B87A-E77AC1136110}"/>
              </a:ext>
            </a:extLst>
          </p:cNvPr>
          <p:cNvCxnSpPr/>
          <p:nvPr userDrawn="1"/>
        </p:nvCxnSpPr>
        <p:spPr>
          <a:xfrm flipV="1">
            <a:off x="3177579" y="5622878"/>
            <a:ext cx="0" cy="124959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DB56222-4432-66D1-16F7-5EF781CAD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D1A70D7C-1CE5-7E48-1E1D-FE169AAF33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2437" y="1378431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FFE6E3B-26F8-B56C-4240-FE4A88A89B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536" y="1378423"/>
            <a:ext cx="1935035" cy="112593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774B8DE-B166-6E26-8485-2FAC54973A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2437" y="2761224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38162C9-9458-0008-CB1D-49B2028A58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6536" y="2761217"/>
            <a:ext cx="1935035" cy="112156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9AFCF29-0F9B-CC3A-BBD1-1ECCFFF4EB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2437" y="4139647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9DECAB-C82D-E6FF-D628-36084A88B1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6536" y="4139639"/>
            <a:ext cx="1935035" cy="112156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BC97A69-7FE3-FAE3-0076-8B15A49F3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2437" y="5496159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A684512-8313-8AF4-2ABA-3DA13EFA1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6536" y="5496151"/>
            <a:ext cx="1935035" cy="1143471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C25BD5D-61E5-BF7A-3507-448A7CA1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27952" y="6827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471C436-0DB4-2AE3-2EA6-16112B0BED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002052" y="6819"/>
            <a:ext cx="1935046" cy="1111661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0A7A234E-1457-4055-CA59-646B4E0575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27952" y="1378424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705EC96D-7F7C-467D-42E1-EE46FAC581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02052" y="1378416"/>
            <a:ext cx="1935046" cy="1125941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A303CF4-0419-21D2-B16D-AA3F6EED09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7952" y="2761217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828CFA6-536A-C2CA-5502-67B17D93F4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02052" y="2761209"/>
            <a:ext cx="1935046" cy="112156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02F8B299-C7C6-C67A-9CB7-8333D36B07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7952" y="4121624"/>
            <a:ext cx="1638300" cy="1079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9700"/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9096788-D4AE-E5B2-7966-AF7A36E3A8D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02052" y="4121616"/>
            <a:ext cx="1935046" cy="113958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B7F52AA-0E60-31C6-F0E6-CF04B68713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2990" y="244162"/>
            <a:ext cx="1618201" cy="391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 sz="1200" b="0" i="0">
                <a:latin typeface="Amina Medium" pitchFamily="2" charset="77"/>
              </a:defRPr>
            </a:lvl2pPr>
            <a:lvl3pPr marL="0" indent="0">
              <a:buNone/>
              <a:defRPr sz="1200" b="0" i="0">
                <a:latin typeface="Amina Medium" pitchFamily="2" charset="77"/>
              </a:defRPr>
            </a:lvl3pPr>
            <a:lvl4pPr marL="0" indent="0">
              <a:buNone/>
              <a:defRPr sz="1200" b="0" i="0">
                <a:latin typeface="Amina Medium" pitchFamily="2" charset="77"/>
              </a:defRPr>
            </a:lvl4pPr>
            <a:lvl5pPr marL="0" indent="0">
              <a:buNone/>
              <a:defRPr sz="1200" b="0" i="0">
                <a:latin typeface="Amina Medium" pitchFamily="2" charset="77"/>
              </a:defRPr>
            </a:lvl5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A74D0-490E-F621-8409-62B377761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769227"/>
            <a:ext cx="4166172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6529" y="5232469"/>
            <a:ext cx="576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00954-EE9B-CE47-739B-DDA68B3030E1}"/>
              </a:ext>
            </a:extLst>
          </p:cNvPr>
          <p:cNvCxnSpPr/>
          <p:nvPr userDrawn="1"/>
        </p:nvCxnSpPr>
        <p:spPr>
          <a:xfrm flipV="1">
            <a:off x="4635799" y="-1"/>
            <a:ext cx="0" cy="488916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F3718-06E9-9FA7-0F83-407013DEC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4635799" y="5143139"/>
            <a:ext cx="0" cy="171486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8AC5B-2950-4E7B-773C-7BEDAC37D2E1}"/>
              </a:ext>
            </a:extLst>
          </p:cNvPr>
          <p:cNvCxnSpPr>
            <a:cxnSpLocks/>
          </p:cNvCxnSpPr>
          <p:nvPr userDrawn="1"/>
        </p:nvCxnSpPr>
        <p:spPr>
          <a:xfrm>
            <a:off x="4762594" y="5012973"/>
            <a:ext cx="74294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BB4002-017F-1088-1FCD-8DDB6F917200}"/>
              </a:ext>
            </a:extLst>
          </p:cNvPr>
          <p:cNvCxnSpPr>
            <a:cxnSpLocks/>
          </p:cNvCxnSpPr>
          <p:nvPr userDrawn="1"/>
        </p:nvCxnSpPr>
        <p:spPr>
          <a:xfrm>
            <a:off x="0" y="5012973"/>
            <a:ext cx="44893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FCE4D3E-B173-4450-7621-697EC87F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9"/>
            <a:ext cx="6972618" cy="685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394" y="209770"/>
            <a:ext cx="4500592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5342" y="3673012"/>
            <a:ext cx="3478419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00954-EE9B-CE47-739B-DDA68B3030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64612" y="0"/>
            <a:ext cx="0" cy="33297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F3718-06E9-9FA7-0F83-407013DEC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7564612" y="3583682"/>
            <a:ext cx="0" cy="327431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8AC5B-2950-4E7B-773C-7BEDAC37D2E1}"/>
              </a:ext>
            </a:extLst>
          </p:cNvPr>
          <p:cNvCxnSpPr>
            <a:cxnSpLocks/>
          </p:cNvCxnSpPr>
          <p:nvPr userDrawn="1"/>
        </p:nvCxnSpPr>
        <p:spPr>
          <a:xfrm>
            <a:off x="7691407" y="3453516"/>
            <a:ext cx="45005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BB4002-017F-1088-1FCD-8DDB6F917200}"/>
              </a:ext>
            </a:extLst>
          </p:cNvPr>
          <p:cNvCxnSpPr>
            <a:cxnSpLocks/>
          </p:cNvCxnSpPr>
          <p:nvPr userDrawn="1"/>
        </p:nvCxnSpPr>
        <p:spPr>
          <a:xfrm>
            <a:off x="0" y="3453516"/>
            <a:ext cx="74181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7895D-DA9C-A43F-C551-28FCF26F0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" r="389"/>
          <a:stretch/>
        </p:blipFill>
        <p:spPr>
          <a:xfrm>
            <a:off x="0" y="0"/>
            <a:ext cx="30289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440" y="1531696"/>
            <a:ext cx="4433658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8454" y="1092580"/>
            <a:ext cx="3478419" cy="540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88647-8478-6447-567C-41D6063A9C7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1466888" y="1618469"/>
            <a:chExt cx="12192000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000954-EE9B-CE47-739B-DDA68B3030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1618469"/>
              <a:ext cx="0" cy="1711238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FF3718-06E9-9FA7-0F83-407013DEC1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4892787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78AC5B-2950-4E7B-773C-7BEDAC37D2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59674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BB4002-017F-1088-1FCD-8DDB6F9172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6888" y="3453516"/>
              <a:ext cx="59512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693D7-9DEF-8E2C-AE79-694A171EF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5851255" y="-2350789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2350789"/>
              <a:ext cx="0" cy="568049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92352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103518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51255" y="3453516"/>
              <a:ext cx="15669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1756CE-D6DD-032E-B0EF-75DEA2CF3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8810" y="2808891"/>
            <a:ext cx="6123186" cy="278447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1800"/>
              </a:spcBef>
              <a:buNone/>
              <a:defRPr sz="66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Section header goes here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FF1897-7EB7-A874-E804-F4C8B6215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239489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A74D0-490E-F621-8409-62B377761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769227"/>
            <a:ext cx="4166172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6529" y="5232469"/>
            <a:ext cx="576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cap="all" baseline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00954-EE9B-CE47-739B-DDA68B3030E1}"/>
              </a:ext>
            </a:extLst>
          </p:cNvPr>
          <p:cNvCxnSpPr/>
          <p:nvPr userDrawn="1"/>
        </p:nvCxnSpPr>
        <p:spPr>
          <a:xfrm flipV="1">
            <a:off x="4635799" y="-1"/>
            <a:ext cx="0" cy="488916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F3718-06E9-9FA7-0F83-407013DEC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4635799" y="5143139"/>
            <a:ext cx="0" cy="17148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8AC5B-2950-4E7B-773C-7BEDAC37D2E1}"/>
              </a:ext>
            </a:extLst>
          </p:cNvPr>
          <p:cNvCxnSpPr>
            <a:cxnSpLocks/>
          </p:cNvCxnSpPr>
          <p:nvPr userDrawn="1"/>
        </p:nvCxnSpPr>
        <p:spPr>
          <a:xfrm>
            <a:off x="4762594" y="5012973"/>
            <a:ext cx="74294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BB4002-017F-1088-1FCD-8DDB6F917200}"/>
              </a:ext>
            </a:extLst>
          </p:cNvPr>
          <p:cNvCxnSpPr>
            <a:cxnSpLocks/>
          </p:cNvCxnSpPr>
          <p:nvPr userDrawn="1"/>
        </p:nvCxnSpPr>
        <p:spPr>
          <a:xfrm>
            <a:off x="0" y="5012973"/>
            <a:ext cx="448934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FCE4D3E-B173-4450-7621-697EC87F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9"/>
            <a:ext cx="6972618" cy="685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394" y="209770"/>
            <a:ext cx="4500592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5342" y="3673012"/>
            <a:ext cx="3478419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cap="all" baseline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00954-EE9B-CE47-739B-DDA68B3030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64612" y="0"/>
            <a:ext cx="0" cy="3329707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FF3718-06E9-9FA7-0F83-407013DEC1D9}"/>
              </a:ext>
            </a:extLst>
          </p:cNvPr>
          <p:cNvCxnSpPr>
            <a:cxnSpLocks/>
          </p:cNvCxnSpPr>
          <p:nvPr userDrawn="1"/>
        </p:nvCxnSpPr>
        <p:spPr>
          <a:xfrm flipV="1">
            <a:off x="7564612" y="3583682"/>
            <a:ext cx="0" cy="3274318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8AC5B-2950-4E7B-773C-7BEDAC37D2E1}"/>
              </a:ext>
            </a:extLst>
          </p:cNvPr>
          <p:cNvCxnSpPr>
            <a:cxnSpLocks/>
          </p:cNvCxnSpPr>
          <p:nvPr userDrawn="1"/>
        </p:nvCxnSpPr>
        <p:spPr>
          <a:xfrm>
            <a:off x="7691407" y="3453516"/>
            <a:ext cx="4500593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BB4002-017F-1088-1FCD-8DDB6F917200}"/>
              </a:ext>
            </a:extLst>
          </p:cNvPr>
          <p:cNvCxnSpPr>
            <a:cxnSpLocks/>
          </p:cNvCxnSpPr>
          <p:nvPr userDrawn="1"/>
        </p:nvCxnSpPr>
        <p:spPr>
          <a:xfrm>
            <a:off x="0" y="3453516"/>
            <a:ext cx="741815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7895D-DA9C-A43F-C551-28FCF26F0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" r="389"/>
          <a:stretch/>
        </p:blipFill>
        <p:spPr>
          <a:xfrm>
            <a:off x="0" y="0"/>
            <a:ext cx="30289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F40B1-B3BF-EAA3-2A99-47350B647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440" y="1531696"/>
            <a:ext cx="4433658" cy="3794125"/>
          </a:xfrm>
        </p:spPr>
        <p:txBody>
          <a:bodyPr anchor="b"/>
          <a:lstStyle>
            <a:lvl1pPr algn="r">
              <a:lnSpc>
                <a:spcPct val="80000"/>
              </a:lnSpc>
              <a:defRPr sz="2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85A9-1C57-3624-2AE2-3769ACCF95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8454" y="1092580"/>
            <a:ext cx="3478419" cy="540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0" i="0" cap="all" baseline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CE7D-E5BF-EE39-6C4A-9A5F552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88647-8478-6447-567C-41D6063A9C7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1466888" y="1618469"/>
            <a:chExt cx="12192000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000954-EE9B-CE47-739B-DDA68B3030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1618469"/>
              <a:ext cx="0" cy="171123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FF3718-06E9-9FA7-0F83-407013DEC1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489278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78AC5B-2950-4E7B-773C-7BEDAC37D2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596748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BB4002-017F-1088-1FCD-8DDB6F9172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6888" y="3453516"/>
              <a:ext cx="59512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52C364B2-F5C2-24BC-FD4A-A50DBB000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693D7-9DEF-8E2C-AE79-694A171EF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1756CE-D6DD-032E-B0EF-75DEA2CF3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8810" y="2808891"/>
            <a:ext cx="6123186" cy="278447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1800"/>
              </a:spcBef>
              <a:buNone/>
              <a:defRPr sz="66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Section header goes here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FF1897-7EB7-A874-E804-F4C8B6215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2585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page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801549-794E-6BBE-72CD-3E68BD41073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5851255" y="-2350789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1E4827-2979-500B-7997-12CBEACC5A0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2350789"/>
              <a:ext cx="0" cy="568049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1D8F22-143B-B59D-F3B7-8F42D48ED1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923529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E456F3-DA3B-1CE9-6F17-E75364106B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1035184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9FC69C-C683-9B99-9D34-B1A61FDC62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51255" y="3453516"/>
              <a:ext cx="15669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201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C602B89-C199-9001-8E1F-CC93A4992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401" y="254378"/>
            <a:ext cx="3519311" cy="2634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</p:spTree>
    <p:extLst>
      <p:ext uri="{BB962C8B-B14F-4D97-AF65-F5344CB8AC3E}">
        <p14:creationId xmlns:p14="http://schemas.microsoft.com/office/powerpoint/2010/main" val="303277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–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5851255" y="-2350789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2350789"/>
              <a:ext cx="0" cy="568049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92352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103518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51255" y="3453516"/>
              <a:ext cx="15669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1756CE-D6DD-032E-B0EF-75DEA2CF3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810" y="2808891"/>
            <a:ext cx="6123186" cy="278447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1800"/>
              </a:spcBef>
              <a:buNone/>
              <a:defRPr sz="300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FF1897-7EB7-A874-E804-F4C8B6215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389567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– L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10157" y="-780433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780433"/>
              <a:ext cx="0" cy="411014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249388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45107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57" y="3453516"/>
              <a:ext cx="740799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3E889-5F6C-68AE-26E9-6F57850E4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9" y="1276939"/>
            <a:ext cx="6123186" cy="278447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1800"/>
              </a:spcBef>
              <a:buNone/>
              <a:defRPr sz="3000" spc="-5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1EBA40-FD28-1758-8014-BC54F8074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371498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Ligh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" y="1414716"/>
            <a:ext cx="11414528" cy="4817824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307" y="1411526"/>
            <a:ext cx="9869902" cy="4817824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362C3-6E1E-D5BD-AA4D-5F9AA8BFB2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69453CB-B797-3DC3-0DD4-60091DBF2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" y="1411526"/>
            <a:ext cx="11614209" cy="4817824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13310-59C4-CB9C-CCDF-DE01B7583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307" y="1411526"/>
            <a:ext cx="9869902" cy="4817824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13310-59C4-CB9C-CCDF-DE01B7583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362C3-6E1E-D5BD-AA4D-5F9AA8BFB2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Light - 1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" y="1414716"/>
            <a:ext cx="11414528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Light - 1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307" y="1411526"/>
            <a:ext cx="986990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362C3-6E1E-D5BD-AA4D-5F9AA8BFB2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69453CB-B797-3DC3-0DD4-60091DBF2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Dark - 1 column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" y="1411526"/>
            <a:ext cx="11614209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13310-59C4-CB9C-CCDF-DE01B7583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Dark - 1 column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307" y="1411526"/>
            <a:ext cx="986990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13310-59C4-CB9C-CCDF-DE01B7583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362C3-6E1E-D5BD-AA4D-5F9AA8BFB2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59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D8CFD45-20BF-A008-4E34-9378DCD6C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936750"/>
            <a:ext cx="7632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7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E042A0A-8B61-D1D5-1B20-BC049F12B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" r="161"/>
          <a:stretch/>
        </p:blipFill>
        <p:spPr>
          <a:xfrm>
            <a:off x="9348946" y="0"/>
            <a:ext cx="284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81543-106B-2906-2035-D2CF3BB1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00" y="252000"/>
            <a:ext cx="5760000" cy="221599"/>
          </a:xfrm>
        </p:spPr>
        <p:txBody>
          <a:bodyPr anchor="t" anchorCtr="0">
            <a:spAutoFit/>
          </a:bodyPr>
          <a:lstStyle>
            <a:lvl1pPr>
              <a:defRPr sz="16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10966-439C-5E15-CABC-CE7A3F8F0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6000" y="4453254"/>
            <a:ext cx="5760000" cy="2215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B2D1AA-19DF-A2E2-4658-1DDC31B83EB9}"/>
              </a:ext>
            </a:extLst>
          </p:cNvPr>
          <p:cNvGrpSpPr/>
          <p:nvPr userDrawn="1"/>
        </p:nvGrpSpPr>
        <p:grpSpPr>
          <a:xfrm>
            <a:off x="3183197" y="-11875"/>
            <a:ext cx="9008803" cy="6869875"/>
            <a:chOff x="7564612" y="-780433"/>
            <a:chExt cx="9008803" cy="68698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D60D35-68C6-396A-62BA-6F27DFE5882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780433"/>
              <a:ext cx="0" cy="41101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A67A9-4E79-4429-55C1-66316373D1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25057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BCC5DC-C405-E21A-06DE-99D8F4425E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888200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236664D2-A433-C663-BE3B-C70CB7F591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3753DC-3052-776D-08A9-82770303E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6000" y="1090862"/>
            <a:ext cx="5759999" cy="29223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1800" spc="-30" baseline="0"/>
            </a:lvl1pPr>
            <a:lvl2pPr marL="0" indent="0">
              <a:lnSpc>
                <a:spcPct val="75000"/>
              </a:lnSpc>
              <a:buNone/>
              <a:defRPr sz="8700" spc="-200" baseline="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366206D-A24C-751C-8485-7F843B675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6000" y="4879975"/>
            <a:ext cx="5759450" cy="1839913"/>
          </a:xfrm>
          <a:prstGeom prst="rect">
            <a:avLst/>
          </a:prstGeom>
        </p:spPr>
        <p:txBody>
          <a:bodyPr/>
          <a:lstStyle>
            <a:lvl1pPr marL="144000" indent="-144000">
              <a:defRPr sz="1200" b="0" i="0">
                <a:latin typeface="Amina Medium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1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–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1543-106B-2906-2035-D2CF3BB1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00" y="252000"/>
            <a:ext cx="5760000" cy="221599"/>
          </a:xfrm>
        </p:spPr>
        <p:txBody>
          <a:bodyPr anchor="t" anchorCtr="0">
            <a:spAutoFit/>
          </a:bodyPr>
          <a:lstStyle>
            <a:lvl1pPr>
              <a:defRPr sz="1600" b="0" i="0" cap="all" spc="-20" baseline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10966-439C-5E15-CABC-CE7A3F8F0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6000" y="4453254"/>
            <a:ext cx="5760000" cy="2215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cap="all" spc="-20" baseline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B2D1AA-19DF-A2E2-4658-1DDC31B83EB9}"/>
              </a:ext>
            </a:extLst>
          </p:cNvPr>
          <p:cNvGrpSpPr/>
          <p:nvPr userDrawn="1"/>
        </p:nvGrpSpPr>
        <p:grpSpPr>
          <a:xfrm>
            <a:off x="3183197" y="-11875"/>
            <a:ext cx="9008803" cy="6869875"/>
            <a:chOff x="7564612" y="-780433"/>
            <a:chExt cx="9008803" cy="68698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D60D35-68C6-396A-62BA-6F27DFE5882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780433"/>
              <a:ext cx="0" cy="41101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A67A9-4E79-4429-55C1-66316373D1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25057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BCC5DC-C405-E21A-06DE-99D8F4425E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88820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236664D2-A433-C663-BE3B-C70CB7F59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3753DC-3052-776D-08A9-82770303E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6000" y="1090862"/>
            <a:ext cx="5759999" cy="29223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1800" spc="-30" baseline="0">
                <a:solidFill>
                  <a:schemeClr val="bg1"/>
                </a:solidFill>
              </a:defRPr>
            </a:lvl1pPr>
            <a:lvl2pPr marL="0" indent="0">
              <a:lnSpc>
                <a:spcPct val="75000"/>
              </a:lnSpc>
              <a:buNone/>
              <a:defRPr sz="8700" spc="-200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366206D-A24C-751C-8485-7F843B675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6000" y="4879975"/>
            <a:ext cx="5759450" cy="1839913"/>
          </a:xfrm>
          <a:prstGeom prst="rect">
            <a:avLst/>
          </a:prstGeom>
        </p:spPr>
        <p:txBody>
          <a:bodyPr/>
          <a:lstStyle>
            <a:lvl1pPr marL="144000" indent="-144000"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97EE6-333A-45D8-047A-045B05911F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" r="465"/>
          <a:stretch/>
        </p:blipFill>
        <p:spPr>
          <a:xfrm>
            <a:off x="9363391" y="0"/>
            <a:ext cx="282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263A0F-9147-506F-A041-233CC04F20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6998" y="-12700"/>
            <a:ext cx="3175002" cy="688181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60D35-68C6-396A-62BA-6F27DFE58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3197" y="-11875"/>
            <a:ext cx="0" cy="6869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65506" y="216000"/>
            <a:ext cx="4372024" cy="6503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bg1"/>
                </a:solidFill>
              </a:defRPr>
            </a:lvl1pPr>
            <a:lvl2pPr>
              <a:lnSpc>
                <a:spcPct val="95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30352" y="25200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2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BDC6D-2BC2-A7B7-B332-09470811052F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3145" y="-11875"/>
            <a:ext cx="0" cy="6869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263A0F-9147-506F-A041-233CC04F20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6998" y="-12700"/>
            <a:ext cx="3175002" cy="688181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60D35-68C6-396A-62BA-6F27DFE58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3197" y="-11875"/>
            <a:ext cx="0" cy="686987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65506" y="216000"/>
            <a:ext cx="4372024" cy="6503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30352" y="25200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BDC6D-2BC2-A7B7-B332-09470811052F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3145" y="-11875"/>
            <a:ext cx="0" cy="686987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2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6B14B2-C9D1-0BF1-75A9-47710C0CF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3019"/>
            <a:ext cx="4131826" cy="29049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793987-6EF4-3333-CEE4-023CEAB2C033}"/>
              </a:ext>
            </a:extLst>
          </p:cNvPr>
          <p:cNvCxnSpPr>
            <a:cxnSpLocks/>
          </p:cNvCxnSpPr>
          <p:nvPr userDrawn="1"/>
        </p:nvCxnSpPr>
        <p:spPr>
          <a:xfrm flipV="1">
            <a:off x="2238367" y="-3179"/>
            <a:ext cx="0" cy="468459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281692-71BF-7D23-5DDF-D5AAB482CDD7}"/>
              </a:ext>
            </a:extLst>
          </p:cNvPr>
          <p:cNvCxnSpPr>
            <a:cxnSpLocks/>
          </p:cNvCxnSpPr>
          <p:nvPr userDrawn="1"/>
        </p:nvCxnSpPr>
        <p:spPr>
          <a:xfrm>
            <a:off x="-2" y="4762837"/>
            <a:ext cx="214620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7E751A-B7DC-D143-E9AA-62FD137FDE47}"/>
              </a:ext>
            </a:extLst>
          </p:cNvPr>
          <p:cNvCxnSpPr>
            <a:cxnSpLocks/>
          </p:cNvCxnSpPr>
          <p:nvPr userDrawn="1"/>
        </p:nvCxnSpPr>
        <p:spPr>
          <a:xfrm>
            <a:off x="2314759" y="4759947"/>
            <a:ext cx="992651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AF6EEA-9DC1-FCAC-FB00-947BF120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238367" y="4849526"/>
            <a:ext cx="0" cy="200847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E51A493-0371-8A0E-F189-7A1EABECF13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26233" y="5096448"/>
            <a:ext cx="3683376" cy="166199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page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552E1DFF-E1A0-46CD-2EB8-FA9D6B2ACC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6233" y="3036905"/>
            <a:ext cx="9050858" cy="1386540"/>
          </a:xfrm>
        </p:spPr>
        <p:txBody>
          <a:bodyPr anchor="b"/>
          <a:lstStyle>
            <a:lvl1pPr marL="0" indent="0" algn="l">
              <a:lnSpc>
                <a:spcPct val="85000"/>
              </a:lnSpc>
              <a:spcAft>
                <a:spcPts val="1200"/>
              </a:spcAft>
              <a:buNone/>
              <a:defRPr sz="4000" spc="-50" baseline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Lorem ipsum dolor sit amet,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elit. Maecenas porttitor congue massa. Fusce posuere, magna sed pulvinar ultricies, purus lectus malesuada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5095214-2BA2-498A-3490-B1DAAE7913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C6B40D-FE44-8B8B-8BFC-886C148658D4}"/>
              </a:ext>
            </a:extLst>
          </p:cNvPr>
          <p:cNvSpPr txBox="1">
            <a:spLocks/>
          </p:cNvSpPr>
          <p:nvPr userDrawn="1"/>
        </p:nvSpPr>
        <p:spPr>
          <a:xfrm>
            <a:off x="2349520" y="24063"/>
            <a:ext cx="9050858" cy="13865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ina" pitchFamily="2" charset="77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tx2"/>
                </a:solidFill>
                <a:latin typeface="+mj-lt"/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161856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AB25440-68F9-C0E8-59AE-7B7A5E6D5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r="114"/>
          <a:stretch/>
        </p:blipFill>
        <p:spPr>
          <a:xfrm>
            <a:off x="0" y="3953019"/>
            <a:ext cx="4131826" cy="29049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793987-6EF4-3333-CEE4-023CEAB2C033}"/>
              </a:ext>
            </a:extLst>
          </p:cNvPr>
          <p:cNvCxnSpPr>
            <a:cxnSpLocks/>
          </p:cNvCxnSpPr>
          <p:nvPr userDrawn="1"/>
        </p:nvCxnSpPr>
        <p:spPr>
          <a:xfrm flipV="1">
            <a:off x="2238367" y="-3179"/>
            <a:ext cx="0" cy="468459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281692-71BF-7D23-5DDF-D5AAB482CDD7}"/>
              </a:ext>
            </a:extLst>
          </p:cNvPr>
          <p:cNvCxnSpPr>
            <a:cxnSpLocks/>
          </p:cNvCxnSpPr>
          <p:nvPr userDrawn="1"/>
        </p:nvCxnSpPr>
        <p:spPr>
          <a:xfrm>
            <a:off x="-2" y="4762837"/>
            <a:ext cx="214620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7E751A-B7DC-D143-E9AA-62FD137FDE47}"/>
              </a:ext>
            </a:extLst>
          </p:cNvPr>
          <p:cNvCxnSpPr>
            <a:cxnSpLocks/>
          </p:cNvCxnSpPr>
          <p:nvPr userDrawn="1"/>
        </p:nvCxnSpPr>
        <p:spPr>
          <a:xfrm>
            <a:off x="2314759" y="4759947"/>
            <a:ext cx="992651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AF6EEA-9DC1-FCAC-FB00-947BF120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238367" y="4849526"/>
            <a:ext cx="0" cy="200847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E51A493-0371-8A0E-F189-7A1EABECF13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26233" y="5096448"/>
            <a:ext cx="3683376" cy="166199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page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552E1DFF-E1A0-46CD-2EB8-FA9D6B2ACC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6233" y="3036905"/>
            <a:ext cx="9050858" cy="1386540"/>
          </a:xfrm>
        </p:spPr>
        <p:txBody>
          <a:bodyPr anchor="b"/>
          <a:lstStyle>
            <a:lvl1pPr marL="0" indent="0" algn="l">
              <a:lnSpc>
                <a:spcPct val="85000"/>
              </a:lnSpc>
              <a:spcAft>
                <a:spcPts val="1200"/>
              </a:spcAft>
              <a:buNone/>
              <a:defRPr sz="4000" spc="-50" baseline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Lorem ipsum dolor sit amet,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elit. Maecenas porttitor congue massa. Fusce posuere, magna sed pulvinar ultricies, purus lectus malesuada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31D80AB-00C3-AF57-6A91-235DD3C19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C8E49-7294-2B40-1BF8-9C91133929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3F098-F1A7-31B5-9782-F9F9AE4AF4B8}"/>
              </a:ext>
            </a:extLst>
          </p:cNvPr>
          <p:cNvSpPr txBox="1">
            <a:spLocks/>
          </p:cNvSpPr>
          <p:nvPr userDrawn="1"/>
        </p:nvSpPr>
        <p:spPr>
          <a:xfrm>
            <a:off x="2349520" y="24063"/>
            <a:ext cx="9050858" cy="13865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ina" pitchFamily="2" charset="77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1"/>
                </a:solidFill>
                <a:latin typeface="+mj-lt"/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162589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3AFAC-6E8B-D06D-ACF3-063435700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1144" y="1411526"/>
            <a:ext cx="9881065" cy="4817824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3AFAC-6E8B-D06D-ACF3-063435700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7328" y="1891637"/>
            <a:ext cx="9881065" cy="516731"/>
          </a:xfrm>
          <a:prstGeom prst="rect">
            <a:avLst/>
          </a:prstGeom>
        </p:spPr>
        <p:txBody>
          <a:bodyPr numCol="2" spcCol="360000" anchor="b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copy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7A41811-EB13-1EF8-9642-C6B72A5D5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719" y="1751486"/>
            <a:ext cx="660294" cy="702391"/>
          </a:xfrm>
          <a:prstGeom prst="rect">
            <a:avLst/>
          </a:prstGeom>
        </p:spPr>
        <p:txBody>
          <a:bodyPr numCol="2" spcCol="360000" anchor="ctr" anchorCtr="0"/>
          <a:lstStyle>
            <a:lvl1pPr marL="0" indent="0" algn="l">
              <a:buNone/>
              <a:defRPr sz="66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70A6BC90-D17B-1725-0B19-A7A3F1E4D7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53" y="2655083"/>
            <a:ext cx="660294" cy="702391"/>
          </a:xfrm>
          <a:prstGeom prst="rect">
            <a:avLst/>
          </a:prstGeom>
        </p:spPr>
        <p:txBody>
          <a:bodyPr numCol="2" spcCol="360000" anchor="ctr" anchorCtr="0"/>
          <a:lstStyle>
            <a:lvl1pPr marL="0" indent="0" algn="l">
              <a:buNone/>
              <a:defRPr sz="66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02C4B7E-7C11-561D-9265-63C0A755C7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853" y="3558680"/>
            <a:ext cx="660294" cy="702391"/>
          </a:xfrm>
          <a:prstGeom prst="rect">
            <a:avLst/>
          </a:prstGeom>
        </p:spPr>
        <p:txBody>
          <a:bodyPr numCol="2" spcCol="360000" anchor="ctr" anchorCtr="0"/>
          <a:lstStyle>
            <a:lvl1pPr marL="0" indent="0" algn="l">
              <a:buNone/>
              <a:defRPr sz="66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9AE7098-1B99-F7F3-8921-C87123959A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7853" y="4462277"/>
            <a:ext cx="660294" cy="702391"/>
          </a:xfrm>
          <a:prstGeom prst="rect">
            <a:avLst/>
          </a:prstGeom>
        </p:spPr>
        <p:txBody>
          <a:bodyPr numCol="2" spcCol="360000" anchor="ctr" anchorCtr="0"/>
          <a:lstStyle>
            <a:lvl1pPr marL="0" indent="0" algn="l">
              <a:buNone/>
              <a:defRPr sz="66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96422DF1-A2A9-75C6-72FB-8A6E3662E0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853" y="5365875"/>
            <a:ext cx="660294" cy="702391"/>
          </a:xfrm>
          <a:prstGeom prst="rect">
            <a:avLst/>
          </a:prstGeom>
        </p:spPr>
        <p:txBody>
          <a:bodyPr numCol="2" spcCol="360000" anchor="ctr" anchorCtr="0"/>
          <a:lstStyle>
            <a:lvl1pPr marL="0" indent="0" algn="l">
              <a:buNone/>
              <a:defRPr sz="66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C5ECDE6-7101-3B93-8FEB-20D9D0DB6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07328" y="2776453"/>
            <a:ext cx="9881065" cy="516731"/>
          </a:xfrm>
          <a:prstGeom prst="rect">
            <a:avLst/>
          </a:prstGeom>
        </p:spPr>
        <p:txBody>
          <a:bodyPr numCol="2" spcCol="360000" anchor="b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copy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95140519-B81F-7618-065E-09EBDA602A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07328" y="3680090"/>
            <a:ext cx="9881065" cy="516731"/>
          </a:xfrm>
          <a:prstGeom prst="rect">
            <a:avLst/>
          </a:prstGeom>
        </p:spPr>
        <p:txBody>
          <a:bodyPr numCol="2" spcCol="360000" anchor="b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copy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6A4E8BA5-3C86-505B-FDE6-AF0DC2E6A3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7328" y="4583727"/>
            <a:ext cx="9881065" cy="516731"/>
          </a:xfrm>
          <a:prstGeom prst="rect">
            <a:avLst/>
          </a:prstGeom>
        </p:spPr>
        <p:txBody>
          <a:bodyPr numCol="2" spcCol="360000" anchor="b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copy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C42937E4-D032-428F-2B40-89055D0CB8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07328" y="5478336"/>
            <a:ext cx="9881065" cy="516731"/>
          </a:xfrm>
          <a:prstGeom prst="rect">
            <a:avLst/>
          </a:prstGeom>
        </p:spPr>
        <p:txBody>
          <a:bodyPr numCol="2" spcCol="360000" anchor="b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add copy</a:t>
            </a:r>
          </a:p>
        </p:txBody>
      </p:sp>
    </p:spTree>
    <p:extLst>
      <p:ext uri="{BB962C8B-B14F-4D97-AF65-F5344CB8AC3E}">
        <p14:creationId xmlns:p14="http://schemas.microsoft.com/office/powerpoint/2010/main" val="106169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F2F0B81-53BB-64B5-B386-3565831250F4}"/>
              </a:ext>
            </a:extLst>
          </p:cNvPr>
          <p:cNvSpPr/>
          <p:nvPr userDrawn="1"/>
        </p:nvSpPr>
        <p:spPr>
          <a:xfrm>
            <a:off x="-1" y="1246095"/>
            <a:ext cx="12192000" cy="56119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1519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4961702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2200" b="0" i="0" spc="-50" baseline="0"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three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427" y="259542"/>
            <a:ext cx="4389671" cy="880497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ADD A SUBTITLE IN ALL CAPS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A27C69-3D02-14FA-5D00-3F061E56B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4B2B7F3-C3DC-41FB-3DD1-E1D8B2E7F5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486" y="1530292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TITLE OF TABLE IN ALL CAPS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01F53E0-B950-FE5D-5FED-C1C421CB25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485" y="1904948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for table in italic 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F3A54B3-6D70-46ED-92D1-4CEF07F07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6466997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sng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C180353-C897-79F4-4F4C-5C8CD9E892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9176" y="6466996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3D06364-56A8-6F60-BBE7-77147D4702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4866" y="6465145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739C6D1-BA1B-76B9-5619-701675ECE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1528" y="6461546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E81E2-5705-EFE6-E45C-94769DE4ACE2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8169" y="7921"/>
            <a:ext cx="0" cy="11519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FF83B36C-CED3-07C9-CE36-A279463C4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28161" y="6488344"/>
            <a:ext cx="6004609" cy="153656"/>
          </a:xfrm>
          <a:prstGeom prst="rect">
            <a:avLst/>
          </a:prstGeom>
        </p:spPr>
        <p:txBody>
          <a:bodyPr numCol="1" spcCol="360000"/>
          <a:lstStyle>
            <a:lvl1pPr marL="0" indent="0" algn="r">
              <a:buNone/>
              <a:defRPr sz="9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Source of the data </a:t>
            </a:r>
          </a:p>
        </p:txBody>
      </p:sp>
    </p:spTree>
    <p:extLst>
      <p:ext uri="{BB962C8B-B14F-4D97-AF65-F5344CB8AC3E}">
        <p14:creationId xmlns:p14="http://schemas.microsoft.com/office/powerpoint/2010/main" val="1515088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50/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1519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4961702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2200" b="0" i="0" spc="-50" baseline="0"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three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427" y="259542"/>
            <a:ext cx="4389671" cy="880497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ADD A SUBTITLE IN ALL CAPS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A27C69-3D02-14FA-5D00-3F061E56B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E81E2-5705-EFE6-E45C-94769DE4ACE2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8169" y="7921"/>
            <a:ext cx="0" cy="11519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C88C3F-FD81-8799-34A9-DADF678DC5E3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246095"/>
            <a:ext cx="530532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67B2B5-E065-2242-48E0-9DB470E705D1}"/>
              </a:ext>
            </a:extLst>
          </p:cNvPr>
          <p:cNvCxnSpPr>
            <a:cxnSpLocks/>
          </p:cNvCxnSpPr>
          <p:nvPr userDrawn="1"/>
        </p:nvCxnSpPr>
        <p:spPr>
          <a:xfrm>
            <a:off x="0" y="1246095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066DA2-C6B5-A787-4976-2BD46636C238}"/>
              </a:ext>
            </a:extLst>
          </p:cNvPr>
          <p:cNvCxnSpPr>
            <a:cxnSpLocks/>
          </p:cNvCxnSpPr>
          <p:nvPr userDrawn="1"/>
        </p:nvCxnSpPr>
        <p:spPr>
          <a:xfrm>
            <a:off x="7435498" y="1248293"/>
            <a:ext cx="475650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E389E4F-62EC-B0CF-C6E6-798BD863D939}"/>
              </a:ext>
            </a:extLst>
          </p:cNvPr>
          <p:cNvSpPr/>
          <p:nvPr userDrawn="1"/>
        </p:nvSpPr>
        <p:spPr>
          <a:xfrm>
            <a:off x="0" y="1246095"/>
            <a:ext cx="6095992" cy="56119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4B2B7F3-C3DC-41FB-3DD1-E1D8B2E7F5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486" y="1530292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TITLE OF TABLE IN ALL CAPS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01F53E0-B950-FE5D-5FED-C1C421CB25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485" y="1904948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for table in italic 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F3A54B3-6D70-46ED-92D1-4CEF07F07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" y="6466997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sng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C180353-C897-79F4-4F4C-5C8CD9E892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9176" y="6466996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3D06364-56A8-6F60-BBE7-77147D4702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4866" y="6465145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739C6D1-BA1B-76B9-5619-701675ECE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1528" y="6461546"/>
            <a:ext cx="972227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 u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Navigation 1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208E1E1C-3242-93A6-0679-45CB8A981D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478" y="1530292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TITLE OF TABLE IN ALL CAPS 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F3B141EF-83DE-7A57-E766-DCB32E118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477" y="1904948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for table in italic 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88E0D78-0903-BD76-B24F-A28A2A8D53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9477" y="4002092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TITLE OF TABLE IN ALL CAPS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A52B7161-77EB-BC6D-158D-2B267CD705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9476" y="4376748"/>
            <a:ext cx="4389671" cy="240291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for table in italic 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DA6D024D-3C8B-6D6E-9654-319E869CB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9476" y="6488344"/>
            <a:ext cx="4863294" cy="153632"/>
          </a:xfrm>
          <a:prstGeom prst="rect">
            <a:avLst/>
          </a:prstGeom>
        </p:spPr>
        <p:txBody>
          <a:bodyPr numCol="1" spcCol="360000"/>
          <a:lstStyle>
            <a:lvl1pPr marL="0" indent="0" algn="l">
              <a:buNone/>
              <a:defRPr sz="9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Source of the data </a:t>
            </a:r>
          </a:p>
        </p:txBody>
      </p:sp>
    </p:spTree>
    <p:extLst>
      <p:ext uri="{BB962C8B-B14F-4D97-AF65-F5344CB8AC3E}">
        <p14:creationId xmlns:p14="http://schemas.microsoft.com/office/powerpoint/2010/main" val="121377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D49142A-1E96-AB45-3D39-EDFCA81977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936750"/>
            <a:ext cx="5168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7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/45/45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29B43A-F4EE-D5CB-6027-C928C3FE2C4B}"/>
              </a:ext>
            </a:extLst>
          </p:cNvPr>
          <p:cNvSpPr/>
          <p:nvPr userDrawn="1"/>
        </p:nvSpPr>
        <p:spPr>
          <a:xfrm>
            <a:off x="6961874" y="1140042"/>
            <a:ext cx="5232000" cy="5717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3AFAC-6E8B-D06D-ACF3-063435700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8EF276C6-EB1C-A5AA-D1FD-046FD4CA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4181" y="1411526"/>
            <a:ext cx="464184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AE934C-4210-B31A-AC88-04CBFE465F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8972" y="6332258"/>
            <a:ext cx="360000" cy="269478"/>
          </a:xfrm>
          <a:prstGeom prst="rect">
            <a:avLst/>
          </a:prstGeom>
        </p:spPr>
      </p:pic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5BAF1BDE-F4D6-EC32-5F7A-8C357237F6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6953" y="1411526"/>
            <a:ext cx="464184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31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181" y="216000"/>
            <a:ext cx="9869804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BA5F59-CD7E-5599-8F26-5991CED44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89D4A2-3C56-AEC0-9C12-0F469B83EF47}"/>
              </a:ext>
            </a:extLst>
          </p:cNvPr>
          <p:cNvSpPr/>
          <p:nvPr userDrawn="1"/>
        </p:nvSpPr>
        <p:spPr>
          <a:xfrm>
            <a:off x="6096000" y="1140042"/>
            <a:ext cx="6093836" cy="5717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3D2910-E3DC-4E4D-C7D6-973680400B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9498" y="6484658"/>
            <a:ext cx="360000" cy="269478"/>
          </a:xfrm>
          <a:prstGeom prst="rect">
            <a:avLst/>
          </a:prstGeom>
        </p:spPr>
      </p:pic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1D4CD3E-5610-6E8B-7805-4377C62670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6749" y="1411526"/>
            <a:ext cx="5522250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5FDB3F5-31CD-DA44-7D30-253E73046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1" y="1411526"/>
            <a:ext cx="5522250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59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/45/45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FBB80-F352-002F-A38C-47C5F8782FE2}"/>
              </a:ext>
            </a:extLst>
          </p:cNvPr>
          <p:cNvSpPr/>
          <p:nvPr userDrawn="1"/>
        </p:nvSpPr>
        <p:spPr>
          <a:xfrm>
            <a:off x="6960000" y="1140042"/>
            <a:ext cx="5232000" cy="5717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307" y="1411526"/>
            <a:ext cx="464184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362C3-6E1E-D5BD-AA4D-5F9AA8BFB2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1270214"/>
            <a:ext cx="0" cy="558778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DBDD7F88-D8F6-6597-3034-BDC32D5AA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2143" y="1411526"/>
            <a:ext cx="4641842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B9562F0-C413-2EFC-8CC7-15380819B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CD026-96EA-01F3-20FD-631158BDC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46455" y="-11875"/>
            <a:ext cx="0" cy="102811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46077-AB90-9146-5653-C9837F419377}"/>
              </a:ext>
            </a:extLst>
          </p:cNvPr>
          <p:cNvCxnSpPr>
            <a:cxnSpLocks/>
          </p:cNvCxnSpPr>
          <p:nvPr userDrawn="1"/>
        </p:nvCxnSpPr>
        <p:spPr>
          <a:xfrm>
            <a:off x="1873250" y="1140048"/>
            <a:ext cx="103187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1B2F2-C994-DBB3-78ED-07E3324D70D4}"/>
              </a:ext>
            </a:extLst>
          </p:cNvPr>
          <p:cNvCxnSpPr>
            <a:cxnSpLocks/>
          </p:cNvCxnSpPr>
          <p:nvPr userDrawn="1"/>
        </p:nvCxnSpPr>
        <p:spPr>
          <a:xfrm>
            <a:off x="0" y="1140048"/>
            <a:ext cx="159999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029559-A0B3-1E32-5E6D-A4782DD179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307" y="216000"/>
            <a:ext cx="9871678" cy="9240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/>
            </a:lvl1pPr>
            <a:lvl2pPr>
              <a:lnSpc>
                <a:spcPct val="95000"/>
              </a:lnSpc>
              <a:defRPr b="0" i="0"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over two lines max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50199619-AEC2-B5A1-BDF5-C4887F8F8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1" y="1411526"/>
            <a:ext cx="5522250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22898-EB50-7867-08BA-F02A349271F2}"/>
              </a:ext>
            </a:extLst>
          </p:cNvPr>
          <p:cNvSpPr/>
          <p:nvPr userDrawn="1"/>
        </p:nvSpPr>
        <p:spPr>
          <a:xfrm>
            <a:off x="6096000" y="1140042"/>
            <a:ext cx="6093836" cy="5717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5F79C6B7-2CF8-0A08-A4DB-D0D406D72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6749" y="1411526"/>
            <a:ext cx="5522250" cy="4817824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7DA3FE-F5D2-2CE9-88E9-A45CD95D7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635200"/>
            <a:ext cx="494877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999" y="5026270"/>
            <a:ext cx="4948771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7998" y="2635200"/>
            <a:ext cx="494877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7999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7999" y="5026270"/>
            <a:ext cx="494877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BA53473-E67D-C383-AF7F-6E32178BD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A438AB-5960-7440-C53B-5F2FF98923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26852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635200"/>
            <a:ext cx="494877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999" y="5026270"/>
            <a:ext cx="4948771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7998" y="2635200"/>
            <a:ext cx="494877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7999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7999" y="5026270"/>
            <a:ext cx="494877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C53F6F6-46AC-CE5D-9814-2ECF9EFA5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259135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s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3409902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999" y="5026270"/>
            <a:ext cx="3409901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9614" y="2635200"/>
            <a:ext cx="3409902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9614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59614" y="5026270"/>
            <a:ext cx="340990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0702CC-A003-6C8A-B1CA-CE9EAC4DC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1007" y="2635200"/>
            <a:ext cx="340990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2914C35-E4D1-C83B-1D85-E0E28A71FD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1008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4AAF54-0DC3-6647-1E69-860337E722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1008" y="5026270"/>
            <a:ext cx="340990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8CCEE7-E562-AC36-7F6D-F196E507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9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3409902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999" y="5026270"/>
            <a:ext cx="3409901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9614" y="2635200"/>
            <a:ext cx="3409902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9614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59614" y="5026270"/>
            <a:ext cx="340990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0702CC-A003-6C8A-B1CA-CE9EAC4DC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1007" y="2635200"/>
            <a:ext cx="3409901" cy="780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2914C35-E4D1-C83B-1D85-E0E28A71FD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1008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4AAF54-0DC3-6647-1E69-860337E722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1008" y="5026270"/>
            <a:ext cx="3409900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9B094C-126B-7F6B-E18C-FDA3B26AA5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398142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lumns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8446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446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8446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0702CC-A003-6C8A-B1CA-CE9EAC4DC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9074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2914C35-E4D1-C83B-1D85-E0E28A71FD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9074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4AAF54-0DC3-6647-1E69-860337E722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9074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0B299E0-23C2-753B-6746-A943E76156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8138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F9F0ECDD-5B5E-E5D8-F2DA-1C6ABADCFC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8138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A3E5EF1-328D-FD5E-FA76-29CFDB302D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58138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9E6556-8A8F-53AB-DAE2-4942E65A6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D52856-EE57-C0F0-2690-2040BD2106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3365600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lumns –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2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bg1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bg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3DF264-40C7-389D-BA00-78764D7145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8446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1C9E4C45-953F-8CA8-D1B2-1138F1661F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8446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2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8C9914-4031-5B0A-0277-117C38C8DB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8446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bg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0702CC-A003-6C8A-B1CA-CE9EAC4DC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9074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2914C35-E4D1-C83B-1D85-E0E28A71FD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9074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2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4AAF54-0DC3-6647-1E69-860337E722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9074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bg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0B299E0-23C2-753B-6746-A943E76156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8138" y="2635200"/>
            <a:ext cx="2700000" cy="7802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F9F0ECDD-5B5E-E5D8-F2DA-1C6ABADCFC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8138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2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A3E5EF1-328D-FD5E-FA76-29CFDB302D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58138" y="5026270"/>
            <a:ext cx="2700000" cy="5324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bg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bg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45948D-FF9F-E19A-8874-F800F90D45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96640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059CEAA-BA19-6769-26B4-60F8ECD9B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3" y="993717"/>
            <a:ext cx="5888747" cy="18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0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olumns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8BAFCF-D399-F667-B2A6-3B1D5240C1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7343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28802A6-3E96-C446-F8C0-C8928AA0C1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7343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B7592C2-688F-F013-8620-6C774DBEE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7343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05521E2-3262-8F6B-5835-5E061171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33857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49DBA8D0-76FE-74B0-403D-8A102E275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3857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C2844B9-9B5E-BEC0-221D-E507E8D73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3857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CAEECB4-F72D-187E-8F2F-6B8005A529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1200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FEB791F8-9C26-208D-FE2F-0178E17811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12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570E461-2ED1-6DB1-F0A3-716EFEC1F6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61200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1A5CBE3-DB8F-9B5D-7BC1-D909F518D5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88543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C4216A66-2E03-F2DE-E1F7-481CD80B4D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88543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8F6F7E4-7ADB-35FF-C818-E7AA16CEC2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88543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CF44937-A304-578B-30F0-635CEB9D86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C3B013-4D87-BA44-5973-93930C3D54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230846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olumns –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FF6F2-08FE-5F72-8235-33D6C9CC7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2DBE8F-F4F6-5D24-7B98-08FADD5D0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8BAFCF-D399-F667-B2A6-3B1D5240C1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7343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28802A6-3E96-C446-F8C0-C8928AA0C1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7343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B7592C2-688F-F013-8620-6C774DBEE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7343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05521E2-3262-8F6B-5835-5E061171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33857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49DBA8D0-76FE-74B0-403D-8A102E275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3857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C2844B9-9B5E-BEC0-221D-E507E8D73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3857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CAEECB4-F72D-187E-8F2F-6B8005A529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1200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FEB791F8-9C26-208D-FE2F-0178E17811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1200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570E461-2ED1-6DB1-F0A3-716EFEC1F6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61200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1A5CBE3-DB8F-9B5D-7BC1-D909F518D5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88543" y="2635200"/>
            <a:ext cx="2131336" cy="116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spcAft>
                <a:spcPts val="1200"/>
              </a:spcAft>
              <a:buNone/>
              <a:defRPr sz="3000" spc="-50" baseline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Title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C4216A66-2E03-F2DE-E1F7-481CD80B4D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88543" y="1854222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3600"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8F6F7E4-7ADB-35FF-C818-E7AA16CEC2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88543" y="5026270"/>
            <a:ext cx="213133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Text goes here.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3111DF-3AAC-D1FF-D2C5-4FC401D9D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999" y="252001"/>
            <a:ext cx="3609427" cy="1661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347249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60D35-68C6-396A-62BA-6F27DFE58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3197" y="-11875"/>
            <a:ext cx="0" cy="6869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A77E5C-92B3-BAD0-FF45-E9A1E5D75DB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7999" y="5292000"/>
            <a:ext cx="2320117" cy="17543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2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chart description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FE582BA-E197-C762-6D36-33CF5315A61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430351" y="216001"/>
            <a:ext cx="8560737" cy="5997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FCE60A-84C5-91B9-50CA-CA03FC177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0" name="Graphic 2109">
            <a:extLst>
              <a:ext uri="{FF2B5EF4-FFF2-40B4-BE49-F238E27FC236}">
                <a16:creationId xmlns:a16="http://schemas.microsoft.com/office/drawing/2014/main" id="{15A1FE39-3AAA-38F8-C61C-0DD16E9EF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273" y="921314"/>
            <a:ext cx="12689964" cy="5415055"/>
          </a:xfrm>
          <a:prstGeom prst="rect">
            <a:avLst/>
          </a:prstGeom>
        </p:spPr>
      </p:pic>
      <p:pic>
        <p:nvPicPr>
          <p:cNvPr id="2109" name="Graphic 2108">
            <a:extLst>
              <a:ext uri="{FF2B5EF4-FFF2-40B4-BE49-F238E27FC236}">
                <a16:creationId xmlns:a16="http://schemas.microsoft.com/office/drawing/2014/main" id="{70D0AE5D-245D-0591-BF8A-F10E29E06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A77E5C-92B3-BAD0-FF45-E9A1E5D75DB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7999" y="5292000"/>
            <a:ext cx="2320117" cy="17543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2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chart description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FCE60A-84C5-91B9-50CA-CA03FC1779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6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AEA-00B0-966E-7BC3-D3F5DCB1B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17" y="1222552"/>
            <a:ext cx="6954459" cy="692497"/>
          </a:xfrm>
        </p:spPr>
        <p:txBody>
          <a:bodyPr wrap="square" anchor="t" anchorCtr="0">
            <a:spAutoFit/>
          </a:bodyPr>
          <a:lstStyle>
            <a:lvl1pPr>
              <a:lnSpc>
                <a:spcPct val="89000"/>
              </a:lnSpc>
              <a:spcBef>
                <a:spcPts val="1200"/>
              </a:spcBef>
              <a:defRPr sz="5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statement text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-1460488" y="2402694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2402694"/>
              <a:ext cx="0" cy="92701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567701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304010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460488" y="3453516"/>
              <a:ext cx="887864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2D524EF-5FD2-9E0B-6F32-8E0AADF16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4053528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AEA-00B0-966E-7BC3-D3F5DCB1B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17" y="4203843"/>
            <a:ext cx="6954459" cy="692497"/>
          </a:xfrm>
        </p:spPr>
        <p:txBody>
          <a:bodyPr wrap="square" anchor="b" anchorCtr="0">
            <a:spAutoFit/>
          </a:bodyPr>
          <a:lstStyle>
            <a:lvl1pPr>
              <a:lnSpc>
                <a:spcPct val="89000"/>
              </a:lnSpc>
              <a:spcBef>
                <a:spcPts val="1200"/>
              </a:spcBef>
              <a:defRPr sz="5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statement text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-1431855" y="-1566633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1566633"/>
              <a:ext cx="0" cy="489634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170768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306873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431855" y="3453516"/>
              <a:ext cx="88500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9627B5-CF98-D01D-C4A6-29678CCD9F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3063074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AEA-00B0-966E-7BC3-D3F5DCB1B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17" y="884421"/>
            <a:ext cx="6954459" cy="692497"/>
          </a:xfrm>
        </p:spPr>
        <p:txBody>
          <a:bodyPr wrap="square" anchor="t" anchorCtr="0">
            <a:spAutoFit/>
          </a:bodyPr>
          <a:lstStyle>
            <a:lvl1pPr>
              <a:lnSpc>
                <a:spcPct val="89000"/>
              </a:lnSpc>
              <a:spcBef>
                <a:spcPts val="1200"/>
              </a:spcBef>
              <a:defRPr sz="5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statement text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B86F-2D6C-D393-B490-EF59EC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E5D587-F730-DAC8-8EE9-A10FBF7D3B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-1431855" y="-1566633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58994A-4B7D-9170-3ACF-2ACDC46166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-1566633"/>
              <a:ext cx="0" cy="489634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1F4DB-E218-A466-9692-378073D9F7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64612" y="3583682"/>
              <a:ext cx="0" cy="170768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7C66-AAC0-16B4-A046-471B0639DB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91407" y="3453516"/>
              <a:ext cx="306873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772B3-647E-614B-5B76-1A017150BF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431855" y="3453516"/>
              <a:ext cx="885001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3D84CC3E-27C9-1C1E-F908-C10617F5D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9627B5-CF98-D01D-C4A6-29678CCD9F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925749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AB06C082-8D3F-DFAC-33B1-E1023189D4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0000" y="5372273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966A078-2EB7-0DF5-D686-E24E36C9AE2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0000" y="555839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BDD73A1-D75E-A1F5-D608-366C18D4CB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40513" y="5372273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B3960CA-C270-8E92-111F-57F77E7516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40513" y="555839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56E749E1-A234-11D5-E820-E444CEE470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5537" y="5372273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66288C9-6154-BBE2-11AE-F4656F5ECE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5537" y="555839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9A34E66-D34F-F35C-F7A2-7F925525ED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0561" y="5372273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2037E190-5AE8-4BA9-B962-9A84D761B1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70561" y="555839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31D8D4B-1D13-8E85-CD7F-FF9172794E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5585" y="5372273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04A86A7-3D02-8E16-EC75-481BE01FEB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5585" y="555839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69" name="Picture Placeholder 37">
            <a:extLst>
              <a:ext uri="{FF2B5EF4-FFF2-40B4-BE49-F238E27FC236}">
                <a16:creationId xmlns:a16="http://schemas.microsoft.com/office/drawing/2014/main" id="{271FC80A-FC7F-4FAE-C273-C50EA3115CC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70581" y="4110446"/>
            <a:ext cx="2130755" cy="119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0" name="Picture Placeholder 37">
            <a:extLst>
              <a:ext uri="{FF2B5EF4-FFF2-40B4-BE49-F238E27FC236}">
                <a16:creationId xmlns:a16="http://schemas.microsoft.com/office/drawing/2014/main" id="{E9A93761-D33B-54AA-6786-9A5A2471927A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648021" y="4110446"/>
            <a:ext cx="2130755" cy="119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" name="Picture Placeholder 37">
            <a:extLst>
              <a:ext uri="{FF2B5EF4-FFF2-40B4-BE49-F238E27FC236}">
                <a16:creationId xmlns:a16="http://schemas.microsoft.com/office/drawing/2014/main" id="{B7595DCA-2B80-851C-386F-93FB2175212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008044" y="4110446"/>
            <a:ext cx="2130755" cy="119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2" name="Picture Placeholder 37">
            <a:extLst>
              <a:ext uri="{FF2B5EF4-FFF2-40B4-BE49-F238E27FC236}">
                <a16:creationId xmlns:a16="http://schemas.microsoft.com/office/drawing/2014/main" id="{C02FCF44-4A03-A5BA-7F6C-C95DF97AD02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368067" y="4110446"/>
            <a:ext cx="2130755" cy="119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3" name="Picture Placeholder 37">
            <a:extLst>
              <a:ext uri="{FF2B5EF4-FFF2-40B4-BE49-F238E27FC236}">
                <a16:creationId xmlns:a16="http://schemas.microsoft.com/office/drawing/2014/main" id="{EA7B5389-6DCB-8CEB-06DC-640024EC95E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736799" y="4110446"/>
            <a:ext cx="2130755" cy="119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F460D25-2476-3A9E-6938-D788C2561E4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05537" y="2930464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12A0633-6CD9-2E6A-5485-FF27EBC6234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05537" y="3116581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274F339C-9C81-7296-D45D-CF0B7F204D29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013045" y="1670173"/>
            <a:ext cx="2130755" cy="11973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8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sp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034" y="333032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94F7B5-60F8-4F2C-BD1A-3A0D03AFFD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1034" y="3516437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8DDE1B3-EC76-EEF1-813C-2B7D385A84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8765" y="333032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3BB4AE6-9419-7DFB-A5BE-3FB286A667D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8765" y="3516437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88961CD-1B4A-13D6-23A3-6EC2BC04F7D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56496" y="3330320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7F87FEC-B507-451D-7289-3A002B0B0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56496" y="3516437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98093C-7561-166A-181C-7DA7F6531B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1034" y="5772564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002FCCE-310A-484C-EC32-4851A148F0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1034" y="5958681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EA6B8B5-1A00-C584-17F0-5B1138645C5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58765" y="5772564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18550DD-939D-E682-BD73-8F277F8C985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58765" y="5958681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EF9CA45-8123-609C-1CF8-1FC19E3EC3D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56496" y="5772564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913DF3B-B330-8F1B-7635-68A0A084B28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56496" y="5958681"/>
            <a:ext cx="2131336" cy="18466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9" name="Picture Placeholder 37">
            <a:extLst>
              <a:ext uri="{FF2B5EF4-FFF2-40B4-BE49-F238E27FC236}">
                <a16:creationId xmlns:a16="http://schemas.microsoft.com/office/drawing/2014/main" id="{526AEC8C-38BF-78FC-51E4-073F869765B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0580" y="1476966"/>
            <a:ext cx="3664923" cy="17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0" name="Picture Placeholder 37">
            <a:extLst>
              <a:ext uri="{FF2B5EF4-FFF2-40B4-BE49-F238E27FC236}">
                <a16:creationId xmlns:a16="http://schemas.microsoft.com/office/drawing/2014/main" id="{F48F36CA-13C3-C8B1-0622-4CD170A5981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59106" y="1476966"/>
            <a:ext cx="3664923" cy="17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1" name="Picture Placeholder 37">
            <a:extLst>
              <a:ext uri="{FF2B5EF4-FFF2-40B4-BE49-F238E27FC236}">
                <a16:creationId xmlns:a16="http://schemas.microsoft.com/office/drawing/2014/main" id="{CDD5D294-7B7A-4707-D5C9-221ABC00E4B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65049" y="1476966"/>
            <a:ext cx="3664923" cy="17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2" name="Picture Placeholder 37">
            <a:extLst>
              <a:ext uri="{FF2B5EF4-FFF2-40B4-BE49-F238E27FC236}">
                <a16:creationId xmlns:a16="http://schemas.microsoft.com/office/drawing/2014/main" id="{5D8F0205-9AAA-D115-578B-0D5141364A0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70580" y="3915366"/>
            <a:ext cx="3664923" cy="17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Picture Placeholder 37">
            <a:extLst>
              <a:ext uri="{FF2B5EF4-FFF2-40B4-BE49-F238E27FC236}">
                <a16:creationId xmlns:a16="http://schemas.microsoft.com/office/drawing/2014/main" id="{E2CF6E7F-D2B6-0FE7-C199-8909E254A66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259106" y="3915366"/>
            <a:ext cx="3664923" cy="1754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Picture Placeholder 37">
            <a:extLst>
              <a:ext uri="{FF2B5EF4-FFF2-40B4-BE49-F238E27FC236}">
                <a16:creationId xmlns:a16="http://schemas.microsoft.com/office/drawing/2014/main" id="{76029133-C380-BA9F-9FDD-1D9FF459784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265049" y="3915366"/>
            <a:ext cx="3664923" cy="17548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4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no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3184885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94F7B5-60F8-4F2C-BD1A-3A0D03AFFD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" y="3371002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59B5CF1-C17A-B47E-E887-DE5324C7C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0513" y="3184885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F9D8D91-9078-DF94-BF40-B9C38F8EF3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40513" y="3371002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7E892BC-2F42-DD5D-A9C9-BF0ACB7D4F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5537" y="3184885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BBEDA23-F33A-ABA9-ABD0-87196CA1DE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05537" y="3371002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6F9CD6E-7809-E0BC-7BC0-60BECCD9E6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561" y="3184885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60738BD-2097-D4BD-9B9F-469829DE0A7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70561" y="3371002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B2D7981-5BB1-9182-A691-6D78EE987E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35585" y="3184885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1E1B651-AD15-04B5-8E53-4AAE80DA81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35585" y="3371002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AB06C082-8D3F-DFAC-33B1-E1023189D4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0000" y="5372273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966A078-2EB7-0DF5-D686-E24E36C9AE2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0000" y="5558390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BDD73A1-D75E-A1F5-D608-366C18D4CB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40513" y="5372273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B3960CA-C270-8E92-111F-57F77E7516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40513" y="5558390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56E749E1-A234-11D5-E820-E444CEE470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5537" y="5372273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66288C9-6154-BBE2-11AE-F4656F5ECE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5537" y="5558390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9A34E66-D34F-F35C-F7A2-7F925525ED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0561" y="5372273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2037E190-5AE8-4BA9-B962-9A84D761B1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70561" y="5558390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31D8D4B-1D13-8E85-CD7F-FF9172794E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5585" y="5372273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04A86A7-3D02-8E16-EC75-481BE01FEB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5585" y="5558390"/>
            <a:ext cx="2131336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9" name="Picture Placeholder 37">
            <a:extLst>
              <a:ext uri="{FF2B5EF4-FFF2-40B4-BE49-F238E27FC236}">
                <a16:creationId xmlns:a16="http://schemas.microsoft.com/office/drawing/2014/main" id="{11997636-562C-6C37-5DBE-35E72634DC5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70581" y="1669084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0" name="Picture Placeholder 37">
            <a:extLst>
              <a:ext uri="{FF2B5EF4-FFF2-40B4-BE49-F238E27FC236}">
                <a16:creationId xmlns:a16="http://schemas.microsoft.com/office/drawing/2014/main" id="{93C4AABA-B2E6-41B5-2110-55512B770F3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48021" y="1669084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1" name="Picture Placeholder 37">
            <a:extLst>
              <a:ext uri="{FF2B5EF4-FFF2-40B4-BE49-F238E27FC236}">
                <a16:creationId xmlns:a16="http://schemas.microsoft.com/office/drawing/2014/main" id="{6C8C33CE-F235-05A4-1015-99B51525551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008044" y="1669084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2" name="Picture Placeholder 37">
            <a:extLst>
              <a:ext uri="{FF2B5EF4-FFF2-40B4-BE49-F238E27FC236}">
                <a16:creationId xmlns:a16="http://schemas.microsoft.com/office/drawing/2014/main" id="{217D6C4D-3E00-4385-C1D1-D6A63642C91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368067" y="1669084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3" name="Picture Placeholder 37">
            <a:extLst>
              <a:ext uri="{FF2B5EF4-FFF2-40B4-BE49-F238E27FC236}">
                <a16:creationId xmlns:a16="http://schemas.microsoft.com/office/drawing/2014/main" id="{B0D52E2E-3819-1FE2-752B-7AA1BD73908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736799" y="1669084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9" name="Picture Placeholder 37">
            <a:extLst>
              <a:ext uri="{FF2B5EF4-FFF2-40B4-BE49-F238E27FC236}">
                <a16:creationId xmlns:a16="http://schemas.microsoft.com/office/drawing/2014/main" id="{271FC80A-FC7F-4FAE-C273-C50EA3115CC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70581" y="3854936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0" name="Picture Placeholder 37">
            <a:extLst>
              <a:ext uri="{FF2B5EF4-FFF2-40B4-BE49-F238E27FC236}">
                <a16:creationId xmlns:a16="http://schemas.microsoft.com/office/drawing/2014/main" id="{E9A93761-D33B-54AA-6786-9A5A2471927A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648021" y="3854936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1" name="Picture Placeholder 37">
            <a:extLst>
              <a:ext uri="{FF2B5EF4-FFF2-40B4-BE49-F238E27FC236}">
                <a16:creationId xmlns:a16="http://schemas.microsoft.com/office/drawing/2014/main" id="{B7595DCA-2B80-851C-386F-93FB2175212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008044" y="3854936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2" name="Picture Placeholder 37">
            <a:extLst>
              <a:ext uri="{FF2B5EF4-FFF2-40B4-BE49-F238E27FC236}">
                <a16:creationId xmlns:a16="http://schemas.microsoft.com/office/drawing/2014/main" id="{C02FCF44-4A03-A5BA-7F6C-C95DF97AD02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368067" y="3854936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3" name="Picture Placeholder 37">
            <a:extLst>
              <a:ext uri="{FF2B5EF4-FFF2-40B4-BE49-F238E27FC236}">
                <a16:creationId xmlns:a16="http://schemas.microsoft.com/office/drawing/2014/main" id="{EA7B5389-6DCB-8CEB-06DC-640024EC95E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736799" y="3854936"/>
            <a:ext cx="2130755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6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1156F0F5-1086-2C49-3A01-C4C02E892E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6" y="1001600"/>
            <a:ext cx="5092334" cy="18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2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no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14770C-0135-54A7-332D-C34AB5FC9E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94F7B5-60F8-4F2C-BD1A-3A0D03AFFD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9457E25-2963-4CA4-1195-0F7BC1AD3D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33398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FAE557-1336-663F-9CE9-A7DDF3EDDE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33398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15C0720-4C7C-7213-EBE6-65122D9976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38361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019BF0A-D677-E722-5766-A53CCC150A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38361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E6C0D04-19FB-E3F3-9CA1-BE724C57F5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06722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18C32FA-79A2-63C4-A60E-3C04C791FF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06722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EF39172-7BD0-C006-E42B-BBDF53D2C7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4048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44B1EE3-91CA-2967-E304-A7972E582A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4048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DC88BFA-5EA6-D7F8-4BD5-A462F42434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61374" y="3184885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0A48492-7B9A-8CDC-464D-CB2EBEBEE5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61374" y="3369551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612217B-B03C-7DDB-E078-9D5627AD66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000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1CB4632-A79B-348C-EAF9-B4F81A741A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0000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76FE961F-1909-869F-A3EB-6EF93B72C6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33398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93A0368B-6FC2-3F7A-4A6C-C0EA6FF3B14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33398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FC8FE9C6-1676-8111-ADCB-7330130F7DD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8361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14ECF748-64F8-7AFD-9AE0-F80C60388F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8361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8ADF3A46-7319-2DB0-4A64-2E607B92EA4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06722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01AF9B6A-3461-C47F-1A83-DC2A8BD9CD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06722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DCEB16C1-4E2C-234D-4609-A2BFF717B1D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84048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46EADB55-70A9-F05E-2979-DC61741E8B6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84048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AC03E0FB-43C3-54FF-ADDA-B051799C7E4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61374" y="5372273"/>
            <a:ext cx="1715554" cy="18466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E8B08699-D8B8-3B5F-16FD-577D123DB40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61374" y="5556939"/>
            <a:ext cx="1715554" cy="18611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2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79" name="Picture Placeholder 37">
            <a:extLst>
              <a:ext uri="{FF2B5EF4-FFF2-40B4-BE49-F238E27FC236}">
                <a16:creationId xmlns:a16="http://schemas.microsoft.com/office/drawing/2014/main" id="{D001ABBB-ED55-3DE7-E256-83063062C1B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270582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0" name="Picture Placeholder 37">
            <a:extLst>
              <a:ext uri="{FF2B5EF4-FFF2-40B4-BE49-F238E27FC236}">
                <a16:creationId xmlns:a16="http://schemas.microsoft.com/office/drawing/2014/main" id="{197E9E3A-1D29-40C3-10D6-58AB2A90657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70581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1" name="Picture Placeholder 37">
            <a:extLst>
              <a:ext uri="{FF2B5EF4-FFF2-40B4-BE49-F238E27FC236}">
                <a16:creationId xmlns:a16="http://schemas.microsoft.com/office/drawing/2014/main" id="{1CB5152D-8972-F32B-66E3-DD1C2264FEF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238720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2" name="Picture Placeholder 37">
            <a:extLst>
              <a:ext uri="{FF2B5EF4-FFF2-40B4-BE49-F238E27FC236}">
                <a16:creationId xmlns:a16="http://schemas.microsoft.com/office/drawing/2014/main" id="{79705309-8309-E808-B1F3-D936E901A06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2238719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3" name="Picture Placeholder 37">
            <a:extLst>
              <a:ext uri="{FF2B5EF4-FFF2-40B4-BE49-F238E27FC236}">
                <a16:creationId xmlns:a16="http://schemas.microsoft.com/office/drawing/2014/main" id="{38C4B822-49A7-D763-A0E2-06941FB7EC7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215566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4" name="Picture Placeholder 37">
            <a:extLst>
              <a:ext uri="{FF2B5EF4-FFF2-40B4-BE49-F238E27FC236}">
                <a16:creationId xmlns:a16="http://schemas.microsoft.com/office/drawing/2014/main" id="{EE78B8FA-38CD-6A74-F287-23B99C19D28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215565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5" name="Picture Placeholder 37">
            <a:extLst>
              <a:ext uri="{FF2B5EF4-FFF2-40B4-BE49-F238E27FC236}">
                <a16:creationId xmlns:a16="http://schemas.microsoft.com/office/drawing/2014/main" id="{FC58A15C-86A9-D30E-86F9-0A887A15CE2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83704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6" name="Picture Placeholder 37">
            <a:extLst>
              <a:ext uri="{FF2B5EF4-FFF2-40B4-BE49-F238E27FC236}">
                <a16:creationId xmlns:a16="http://schemas.microsoft.com/office/drawing/2014/main" id="{FBEAE4AC-500F-DB8F-ACAE-3B4BE055D106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183703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7" name="Picture Placeholder 37">
            <a:extLst>
              <a:ext uri="{FF2B5EF4-FFF2-40B4-BE49-F238E27FC236}">
                <a16:creationId xmlns:a16="http://schemas.microsoft.com/office/drawing/2014/main" id="{D060D5A7-1166-B91F-26C8-563BE492F75B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8160549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8" name="Picture Placeholder 37">
            <a:extLst>
              <a:ext uri="{FF2B5EF4-FFF2-40B4-BE49-F238E27FC236}">
                <a16:creationId xmlns:a16="http://schemas.microsoft.com/office/drawing/2014/main" id="{6A05245A-1828-F958-4F9E-9F0FF8BE6B19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160548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9" name="Picture Placeholder 37">
            <a:extLst>
              <a:ext uri="{FF2B5EF4-FFF2-40B4-BE49-F238E27FC236}">
                <a16:creationId xmlns:a16="http://schemas.microsoft.com/office/drawing/2014/main" id="{5F3748CC-92BE-FD2D-00A2-9387E18DAF0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0128687" y="1669084"/>
            <a:ext cx="1706007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0" name="Picture Placeholder 37">
            <a:extLst>
              <a:ext uri="{FF2B5EF4-FFF2-40B4-BE49-F238E27FC236}">
                <a16:creationId xmlns:a16="http://schemas.microsoft.com/office/drawing/2014/main" id="{F2107D47-45AD-80D4-2703-6E915ABE8A70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0128686" y="3854936"/>
            <a:ext cx="1714973" cy="145288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6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no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1277F013-B8F3-1BE0-F9C5-8908972B674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0000" y="383473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61774260-5B81-D923-DAD5-5FA55F5A539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0000" y="409000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C72942AE-DC24-A0D9-9EED-448963A64EA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40513" y="383473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8BFDF3E5-DF59-B13A-3DCF-C096CDCF5A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640513" y="409000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219EECE4-3296-3657-F13B-7123EB3EBA6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5537" y="383473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90A487B3-9DF2-E65C-A055-69790094170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05537" y="409000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A211F47F-0C97-DABE-283B-DAFD07A2D56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70561" y="383473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1C99EFBB-5B07-7175-947D-4F17C1B4111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370561" y="409000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A9D07A3D-1948-A08A-9AED-A4B4485AAD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735585" y="383473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ACD52943-F1EA-2ADD-A33D-98048CAF117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735585" y="409000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77DB851D-FF65-897F-78A7-BA9AFC2A7E8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005537" y="1834623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0BC3F201-AEF8-CA66-B3A2-B1D1700A96D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005537" y="2089897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</p:spTree>
    <p:extLst>
      <p:ext uri="{BB962C8B-B14F-4D97-AF65-F5344CB8AC3E}">
        <p14:creationId xmlns:p14="http://schemas.microsoft.com/office/powerpoint/2010/main" val="1761787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E9FD-AECA-FDD8-1092-B6A12AE3F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252000"/>
            <a:ext cx="1440000" cy="166199"/>
          </a:xfrm>
        </p:spPr>
        <p:txBody>
          <a:bodyPr anchor="t" anchorCtr="0">
            <a:spAutoFit/>
          </a:bodyPr>
          <a:lstStyle>
            <a:lvl1pPr marL="0" indent="0">
              <a:buNone/>
              <a:defRPr sz="1200" b="0" i="0">
                <a:latin typeface="Amin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page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3042-3B3C-5EBF-4650-ABCF6A41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E246E-BCA5-4204-A61D-5C5CFB4D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882374"/>
            <a:ext cx="5760000" cy="276999"/>
          </a:xfrm>
        </p:spPr>
        <p:txBody>
          <a:bodyPr anchor="t" anchorCtr="0">
            <a:noAutofit/>
          </a:bodyPr>
          <a:lstStyle>
            <a:lvl1pPr>
              <a:defRPr sz="2000" b="0" i="0" cap="all" spc="-20" baseline="0">
                <a:solidFill>
                  <a:schemeClr val="tx2"/>
                </a:solidFill>
                <a:latin typeface="Amina" pitchFamily="2" charset="77"/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949FF2-0206-2898-C0EF-31B4F496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7098" y="6332258"/>
            <a:ext cx="360000" cy="269478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E0E1B3-7E6B-BAA1-29E0-FD4D362AD39E}"/>
              </a:ext>
            </a:extLst>
          </p:cNvPr>
          <p:cNvCxnSpPr>
            <a:cxnSpLocks/>
          </p:cNvCxnSpPr>
          <p:nvPr userDrawn="1"/>
        </p:nvCxnSpPr>
        <p:spPr>
          <a:xfrm>
            <a:off x="287997" y="1737698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01204ED-08C5-B771-859F-4D8FD846817D}"/>
              </a:ext>
            </a:extLst>
          </p:cNvPr>
          <p:cNvCxnSpPr>
            <a:cxnSpLocks/>
          </p:cNvCxnSpPr>
          <p:nvPr userDrawn="1"/>
        </p:nvCxnSpPr>
        <p:spPr>
          <a:xfrm>
            <a:off x="8408893" y="1737698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869892-4577-D96C-C96F-1FF1FEC7804D}"/>
              </a:ext>
            </a:extLst>
          </p:cNvPr>
          <p:cNvCxnSpPr>
            <a:cxnSpLocks/>
          </p:cNvCxnSpPr>
          <p:nvPr userDrawn="1"/>
        </p:nvCxnSpPr>
        <p:spPr>
          <a:xfrm>
            <a:off x="4348445" y="1737698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7F752640-2575-7951-6B0D-BBC063BB13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997" y="188812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4026AA18-DD64-5474-A53C-D50568339A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997" y="213434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09" name="Text Placeholder 6">
            <a:extLst>
              <a:ext uri="{FF2B5EF4-FFF2-40B4-BE49-F238E27FC236}">
                <a16:creationId xmlns:a16="http://schemas.microsoft.com/office/drawing/2014/main" id="{E17BE17B-3AA3-71C9-5500-4DE85A8034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9009" y="188812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10" name="Text Placeholder 6">
            <a:extLst>
              <a:ext uri="{FF2B5EF4-FFF2-40B4-BE49-F238E27FC236}">
                <a16:creationId xmlns:a16="http://schemas.microsoft.com/office/drawing/2014/main" id="{BDB4962E-FDF1-52D0-3324-1157E6470B1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49009" y="213434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11" name="Text Placeholder 6">
            <a:extLst>
              <a:ext uri="{FF2B5EF4-FFF2-40B4-BE49-F238E27FC236}">
                <a16:creationId xmlns:a16="http://schemas.microsoft.com/office/drawing/2014/main" id="{95FB6F9F-88C4-45EC-0D69-11017D2B54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10019" y="1888125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C4453A4D-77FC-6DE9-D4FE-3DF5FDCD5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10019" y="213434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8BBE055-4713-A989-405F-7511855A4561}"/>
              </a:ext>
            </a:extLst>
          </p:cNvPr>
          <p:cNvCxnSpPr>
            <a:cxnSpLocks/>
          </p:cNvCxnSpPr>
          <p:nvPr userDrawn="1"/>
        </p:nvCxnSpPr>
        <p:spPr>
          <a:xfrm>
            <a:off x="287997" y="2741745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8E8B6D6-C93A-07C4-EEFC-C4F181A0AC78}"/>
              </a:ext>
            </a:extLst>
          </p:cNvPr>
          <p:cNvCxnSpPr>
            <a:cxnSpLocks/>
          </p:cNvCxnSpPr>
          <p:nvPr userDrawn="1"/>
        </p:nvCxnSpPr>
        <p:spPr>
          <a:xfrm>
            <a:off x="8408893" y="2741745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1CE33A5-98A0-A611-3561-40A67833028A}"/>
              </a:ext>
            </a:extLst>
          </p:cNvPr>
          <p:cNvCxnSpPr>
            <a:cxnSpLocks/>
          </p:cNvCxnSpPr>
          <p:nvPr userDrawn="1"/>
        </p:nvCxnSpPr>
        <p:spPr>
          <a:xfrm>
            <a:off x="4348445" y="2741745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 Placeholder 6">
            <a:extLst>
              <a:ext uri="{FF2B5EF4-FFF2-40B4-BE49-F238E27FC236}">
                <a16:creationId xmlns:a16="http://schemas.microsoft.com/office/drawing/2014/main" id="{1D68585C-FEB8-AFBF-CD4A-362168E16A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7997" y="2892172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3" name="Text Placeholder 6">
            <a:extLst>
              <a:ext uri="{FF2B5EF4-FFF2-40B4-BE49-F238E27FC236}">
                <a16:creationId xmlns:a16="http://schemas.microsoft.com/office/drawing/2014/main" id="{6555BE6C-3476-A41E-A46C-E2042BADD8B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7997" y="3138393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24" name="Text Placeholder 6">
            <a:extLst>
              <a:ext uri="{FF2B5EF4-FFF2-40B4-BE49-F238E27FC236}">
                <a16:creationId xmlns:a16="http://schemas.microsoft.com/office/drawing/2014/main" id="{00D1FE43-CA88-59AC-B8A8-31DC19815A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9009" y="2892172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5" name="Text Placeholder 6">
            <a:extLst>
              <a:ext uri="{FF2B5EF4-FFF2-40B4-BE49-F238E27FC236}">
                <a16:creationId xmlns:a16="http://schemas.microsoft.com/office/drawing/2014/main" id="{2A8DB1BF-D28F-D5AF-E58D-46F4DFD8A2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49009" y="3138393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26" name="Text Placeholder 6">
            <a:extLst>
              <a:ext uri="{FF2B5EF4-FFF2-40B4-BE49-F238E27FC236}">
                <a16:creationId xmlns:a16="http://schemas.microsoft.com/office/drawing/2014/main" id="{1F1AAFA6-72FC-E48B-FFF4-16019458E2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10019" y="2892172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7" name="Text Placeholder 6">
            <a:extLst>
              <a:ext uri="{FF2B5EF4-FFF2-40B4-BE49-F238E27FC236}">
                <a16:creationId xmlns:a16="http://schemas.microsoft.com/office/drawing/2014/main" id="{AA8D28BE-03E4-1BC2-6A1E-910037125F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019" y="3138393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23DDEDC-A659-3598-AEF8-79757C46721C}"/>
              </a:ext>
            </a:extLst>
          </p:cNvPr>
          <p:cNvCxnSpPr>
            <a:cxnSpLocks/>
          </p:cNvCxnSpPr>
          <p:nvPr userDrawn="1"/>
        </p:nvCxnSpPr>
        <p:spPr>
          <a:xfrm>
            <a:off x="287997" y="3745792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01B855-5CCC-D868-F1C1-17E5D80C99AE}"/>
              </a:ext>
            </a:extLst>
          </p:cNvPr>
          <p:cNvCxnSpPr>
            <a:cxnSpLocks/>
          </p:cNvCxnSpPr>
          <p:nvPr userDrawn="1"/>
        </p:nvCxnSpPr>
        <p:spPr>
          <a:xfrm>
            <a:off x="8408893" y="3745792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95A7F52-39D6-3EB6-56CA-C9516A749201}"/>
              </a:ext>
            </a:extLst>
          </p:cNvPr>
          <p:cNvCxnSpPr>
            <a:cxnSpLocks/>
          </p:cNvCxnSpPr>
          <p:nvPr userDrawn="1"/>
        </p:nvCxnSpPr>
        <p:spPr>
          <a:xfrm>
            <a:off x="4348445" y="3745792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 Placeholder 6">
            <a:extLst>
              <a:ext uri="{FF2B5EF4-FFF2-40B4-BE49-F238E27FC236}">
                <a16:creationId xmlns:a16="http://schemas.microsoft.com/office/drawing/2014/main" id="{6B9E953D-D176-9C30-ABFF-1B9A71C0D2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7997" y="389621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2" name="Text Placeholder 6">
            <a:extLst>
              <a:ext uri="{FF2B5EF4-FFF2-40B4-BE49-F238E27FC236}">
                <a16:creationId xmlns:a16="http://schemas.microsoft.com/office/drawing/2014/main" id="{E3074604-AD6F-77AA-2D6C-8F7ABB53431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7997" y="4142440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33" name="Text Placeholder 6">
            <a:extLst>
              <a:ext uri="{FF2B5EF4-FFF2-40B4-BE49-F238E27FC236}">
                <a16:creationId xmlns:a16="http://schemas.microsoft.com/office/drawing/2014/main" id="{34025179-F34E-138A-4FF7-9DBC795CD7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49009" y="389621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4" name="Text Placeholder 6">
            <a:extLst>
              <a:ext uri="{FF2B5EF4-FFF2-40B4-BE49-F238E27FC236}">
                <a16:creationId xmlns:a16="http://schemas.microsoft.com/office/drawing/2014/main" id="{3F410B1B-0FDF-EA22-4591-CBCB03189D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49009" y="4142440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D64EDA61-881A-DAE4-E54F-2EB271FCBC9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0019" y="3896219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6" name="Text Placeholder 6">
            <a:extLst>
              <a:ext uri="{FF2B5EF4-FFF2-40B4-BE49-F238E27FC236}">
                <a16:creationId xmlns:a16="http://schemas.microsoft.com/office/drawing/2014/main" id="{8961CF68-471D-035E-4F0D-B9F99FC4F8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0019" y="4142440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B8C8353-EF5F-4C17-6553-D8A69D5A1925}"/>
              </a:ext>
            </a:extLst>
          </p:cNvPr>
          <p:cNvCxnSpPr>
            <a:cxnSpLocks/>
          </p:cNvCxnSpPr>
          <p:nvPr userDrawn="1"/>
        </p:nvCxnSpPr>
        <p:spPr>
          <a:xfrm>
            <a:off x="287997" y="4749839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4D53CBF-25C3-EF0B-5FFF-8C6218D043E8}"/>
              </a:ext>
            </a:extLst>
          </p:cNvPr>
          <p:cNvCxnSpPr>
            <a:cxnSpLocks/>
          </p:cNvCxnSpPr>
          <p:nvPr userDrawn="1"/>
        </p:nvCxnSpPr>
        <p:spPr>
          <a:xfrm>
            <a:off x="8408893" y="4749839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71AE49B-CA56-5C6B-1FC9-8300CE6897CF}"/>
              </a:ext>
            </a:extLst>
          </p:cNvPr>
          <p:cNvCxnSpPr>
            <a:cxnSpLocks/>
          </p:cNvCxnSpPr>
          <p:nvPr userDrawn="1"/>
        </p:nvCxnSpPr>
        <p:spPr>
          <a:xfrm>
            <a:off x="4348445" y="4749839"/>
            <a:ext cx="349511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AA740638-D1F2-1D99-DA0D-586E6B0A7C6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7997" y="490026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1" name="Text Placeholder 6">
            <a:extLst>
              <a:ext uri="{FF2B5EF4-FFF2-40B4-BE49-F238E27FC236}">
                <a16:creationId xmlns:a16="http://schemas.microsoft.com/office/drawing/2014/main" id="{D3FBF661-E52D-3624-4A98-223EFDA2B8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7997" y="5146487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42" name="Text Placeholder 6">
            <a:extLst>
              <a:ext uri="{FF2B5EF4-FFF2-40B4-BE49-F238E27FC236}">
                <a16:creationId xmlns:a16="http://schemas.microsoft.com/office/drawing/2014/main" id="{6BB65620-D458-D37D-400C-DFB25F5F05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49009" y="490026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7C2B2D83-B530-013B-BDFB-4F53D7424A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49009" y="5146487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  <p:sp>
        <p:nvSpPr>
          <p:cNvPr id="144" name="Text Placeholder 6">
            <a:extLst>
              <a:ext uri="{FF2B5EF4-FFF2-40B4-BE49-F238E27FC236}">
                <a16:creationId xmlns:a16="http://schemas.microsoft.com/office/drawing/2014/main" id="{D3CD08C0-F480-7058-29E4-188C24C64EC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10019" y="4900266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accent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5" name="Text Placeholder 6">
            <a:extLst>
              <a:ext uri="{FF2B5EF4-FFF2-40B4-BE49-F238E27FC236}">
                <a16:creationId xmlns:a16="http://schemas.microsoft.com/office/drawing/2014/main" id="{ED6C5A17-6390-82DD-A250-8B744FB52E4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410019" y="5146487"/>
            <a:ext cx="2131336" cy="246221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i="0" spc="-50" baseline="0">
                <a:solidFill>
                  <a:schemeClr val="tx1"/>
                </a:solidFill>
                <a:latin typeface="Amina" pitchFamily="2" charset="77"/>
              </a:defRPr>
            </a:lvl1pPr>
            <a:lvl2pPr>
              <a:lnSpc>
                <a:spcPct val="95000"/>
              </a:lnSpc>
              <a:defRPr b="0" i="0">
                <a:solidFill>
                  <a:schemeClr val="tx1"/>
                </a:solidFill>
                <a:latin typeface="Amina" pitchFamily="2" charset="77"/>
              </a:defRPr>
            </a:lvl2pPr>
          </a:lstStyle>
          <a:p>
            <a:pPr lvl="0"/>
            <a:r>
              <a:rPr lang="en-GB" dirty="0"/>
              <a:t>Job title here</a:t>
            </a:r>
          </a:p>
        </p:txBody>
      </p:sp>
    </p:spTree>
    <p:extLst>
      <p:ext uri="{BB962C8B-B14F-4D97-AF65-F5344CB8AC3E}">
        <p14:creationId xmlns:p14="http://schemas.microsoft.com/office/powerpoint/2010/main" val="156510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81BB3A-CAA5-D14C-B295-45B9EF8FA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873" y="0"/>
            <a:ext cx="61341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60D35-68C6-396A-62BA-6F27DFE58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3197" y="-11875"/>
            <a:ext cx="0" cy="6869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D02849B6-3800-9379-04F7-FE3AD6C68622}"/>
              </a:ext>
            </a:extLst>
          </p:cNvPr>
          <p:cNvSpPr txBox="1"/>
          <p:nvPr userDrawn="1"/>
        </p:nvSpPr>
        <p:spPr>
          <a:xfrm>
            <a:off x="263526" y="181798"/>
            <a:ext cx="2030831" cy="1759589"/>
          </a:xfrm>
          <a:prstGeom prst="rect">
            <a:avLst/>
          </a:prstGeom>
        </p:spPr>
        <p:txBody>
          <a:bodyPr vert="horz" wrap="square" lIns="0" tIns="36581" rIns="0" bIns="0" rtlCol="0">
            <a:spAutoFit/>
          </a:bodyPr>
          <a:lstStyle/>
          <a:p>
            <a:pPr marL="0">
              <a:spcBef>
                <a:spcPts val="288"/>
              </a:spcBef>
            </a:pPr>
            <a:r>
              <a:rPr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EMAIL</a:t>
            </a:r>
            <a:endParaRPr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06"/>
              </a:spcBef>
            </a:pPr>
            <a:endParaRPr lang="en-GB" sz="1577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1340"/>
              </a:spcBef>
            </a:pPr>
            <a:r>
              <a:rPr lang="en-GB"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PHONE</a:t>
            </a:r>
            <a:endParaRPr lang="en-GB"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09"/>
              </a:spcBef>
            </a:pPr>
            <a:endParaRPr sz="1577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1307"/>
              </a:spcBef>
            </a:pPr>
            <a:r>
              <a:rPr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WEBSITE</a:t>
            </a:r>
            <a:endParaRPr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40"/>
              </a:spcBef>
            </a:pPr>
            <a:r>
              <a:rPr lang="en-GB" sz="1600" b="0" i="0" spc="-6" dirty="0" err="1">
                <a:solidFill>
                  <a:schemeClr val="bg1"/>
                </a:solidFill>
                <a:latin typeface="Amina" pitchFamily="2" charset="77"/>
                <a:cs typeface="Arial"/>
              </a:rPr>
              <a:t>vgrouplimited.com</a:t>
            </a:r>
            <a:endParaRPr sz="16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7F1AA-4B17-E2CB-9BC3-3210DD920DEC}"/>
              </a:ext>
            </a:extLst>
          </p:cNvPr>
          <p:cNvSpPr txBox="1"/>
          <p:nvPr userDrawn="1"/>
        </p:nvSpPr>
        <p:spPr>
          <a:xfrm>
            <a:off x="3403205" y="-136740"/>
            <a:ext cx="79513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0" spc="-390" baseline="0" dirty="0">
                <a:solidFill>
                  <a:schemeClr val="bg1"/>
                </a:solidFill>
              </a:rPr>
              <a:t>Thank you.</a:t>
            </a:r>
            <a:endParaRPr lang="en-GB" sz="12000" spc="-390" baseline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8B9453-ADA3-B8AC-8D1D-F4A92D8D4D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63526" y="456991"/>
            <a:ext cx="2320117" cy="23391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6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jane.doe@vgroup.com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0B739F3-7B34-F9FB-A5B1-CD4A42A8214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63525" y="1082234"/>
            <a:ext cx="2320117" cy="23391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6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0824 723 5732</a:t>
            </a:r>
          </a:p>
        </p:txBody>
      </p:sp>
    </p:spTree>
    <p:extLst>
      <p:ext uri="{BB962C8B-B14F-4D97-AF65-F5344CB8AC3E}">
        <p14:creationId xmlns:p14="http://schemas.microsoft.com/office/powerpoint/2010/main" val="155076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81BB3A-CAA5-D14C-B295-45B9EF8FA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873" y="0"/>
            <a:ext cx="61341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FCE60A-84C5-91B9-50CA-CA03FC1779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402" y="262255"/>
            <a:ext cx="1460550" cy="10932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60D35-68C6-396A-62BA-6F27DFE58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3197" y="-11875"/>
            <a:ext cx="0" cy="6869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D02849B6-3800-9379-04F7-FE3AD6C68622}"/>
              </a:ext>
            </a:extLst>
          </p:cNvPr>
          <p:cNvSpPr txBox="1"/>
          <p:nvPr userDrawn="1"/>
        </p:nvSpPr>
        <p:spPr>
          <a:xfrm>
            <a:off x="3427835" y="4887805"/>
            <a:ext cx="2030831" cy="1759589"/>
          </a:xfrm>
          <a:prstGeom prst="rect">
            <a:avLst/>
          </a:prstGeom>
        </p:spPr>
        <p:txBody>
          <a:bodyPr vert="horz" wrap="square" lIns="0" tIns="36581" rIns="0" bIns="0" rtlCol="0">
            <a:spAutoFit/>
          </a:bodyPr>
          <a:lstStyle/>
          <a:p>
            <a:pPr marL="0">
              <a:spcBef>
                <a:spcPts val="288"/>
              </a:spcBef>
            </a:pPr>
            <a:r>
              <a:rPr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EMAIL</a:t>
            </a:r>
            <a:endParaRPr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06"/>
              </a:spcBef>
            </a:pPr>
            <a:endParaRPr lang="en-GB" sz="1577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1340"/>
              </a:spcBef>
            </a:pPr>
            <a:r>
              <a:rPr lang="en-GB"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PHONE</a:t>
            </a:r>
            <a:endParaRPr lang="en-GB"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09"/>
              </a:spcBef>
            </a:pPr>
            <a:endParaRPr sz="1577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1307"/>
              </a:spcBef>
            </a:pPr>
            <a:r>
              <a:rPr sz="12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WEBSITE</a:t>
            </a:r>
            <a:endParaRPr sz="12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  <a:p>
            <a:pPr marL="0">
              <a:spcBef>
                <a:spcPts val="340"/>
              </a:spcBef>
            </a:pPr>
            <a:r>
              <a:rPr sz="16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v</a:t>
            </a:r>
            <a:r>
              <a:rPr lang="en-GB" sz="16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.</a:t>
            </a:r>
            <a:r>
              <a:rPr sz="1600" b="0" i="0" spc="-6" dirty="0">
                <a:solidFill>
                  <a:schemeClr val="bg1"/>
                </a:solidFill>
                <a:latin typeface="Amina" pitchFamily="2" charset="77"/>
                <a:cs typeface="Arial"/>
              </a:rPr>
              <a:t>group</a:t>
            </a:r>
            <a:endParaRPr sz="1600" b="0" i="0" dirty="0">
              <a:solidFill>
                <a:schemeClr val="bg1"/>
              </a:solidFill>
              <a:latin typeface="Amina" pitchFamily="2" charset="77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7F1AA-4B17-E2CB-9BC3-3210DD920DEC}"/>
              </a:ext>
            </a:extLst>
          </p:cNvPr>
          <p:cNvSpPr txBox="1"/>
          <p:nvPr userDrawn="1"/>
        </p:nvSpPr>
        <p:spPr>
          <a:xfrm>
            <a:off x="3403205" y="-136740"/>
            <a:ext cx="79513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0" spc="-390" baseline="0" dirty="0">
                <a:solidFill>
                  <a:schemeClr val="bg1"/>
                </a:solidFill>
              </a:rPr>
              <a:t>Thank you.</a:t>
            </a:r>
            <a:endParaRPr lang="en-GB" sz="12000" spc="-390" baseline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8B9453-ADA3-B8AC-8D1D-F4A92D8D4D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27835" y="5162998"/>
            <a:ext cx="2320117" cy="23391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6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jane.doe@v.group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0B739F3-7B34-F9FB-A5B1-CD4A42A8214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427834" y="5788241"/>
            <a:ext cx="2320117" cy="23391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buNone/>
              <a:defRPr sz="16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0824 723 5732</a:t>
            </a:r>
          </a:p>
        </p:txBody>
      </p:sp>
    </p:spTree>
    <p:extLst>
      <p:ext uri="{BB962C8B-B14F-4D97-AF65-F5344CB8AC3E}">
        <p14:creationId xmlns:p14="http://schemas.microsoft.com/office/powerpoint/2010/main" val="3582201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2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64917F1-64B4-7D34-2D03-20157CEEF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7" y="1000982"/>
            <a:ext cx="5159703" cy="18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C692428-BFE1-834E-99D6-871BA6FE2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4" y="999972"/>
            <a:ext cx="2463083" cy="18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6A459B-69DB-72CC-64AD-D8CD8F9D7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/>
        </p:blipFill>
        <p:spPr>
          <a:xfrm>
            <a:off x="5072934" y="0"/>
            <a:ext cx="7119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0AA75-7E06-0365-4C24-8BDC5967B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" y="3524900"/>
            <a:ext cx="9144000" cy="1661993"/>
          </a:xfrm>
        </p:spPr>
        <p:txBody>
          <a:bodyPr anchor="t" anchorCtr="0">
            <a:spAutoFit/>
          </a:bodyPr>
          <a:lstStyle>
            <a:lvl1pPr algn="l"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here. Two lines maximum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014B-36AD-F7B1-1733-3740D28CD6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6431300"/>
            <a:ext cx="9144000" cy="25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min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goes here.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5B46-54CD-6CD1-0D43-95FDDB6B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8000" y="6431300"/>
            <a:ext cx="1080000" cy="216000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mina Medium" pitchFamily="2" charset="77"/>
              </a:defRPr>
            </a:lvl1pPr>
          </a:lstStyle>
          <a:p>
            <a:r>
              <a:rPr lang="en-US" dirty="0"/>
              <a:t>Insert date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D1409B-06AB-31F9-FF1D-A0AA2F44059C}"/>
              </a:ext>
            </a:extLst>
          </p:cNvPr>
          <p:cNvCxnSpPr/>
          <p:nvPr userDrawn="1"/>
        </p:nvCxnSpPr>
        <p:spPr>
          <a:xfrm>
            <a:off x="0" y="33917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9E004-5E0A-01EC-212C-F80E8EB471A3}"/>
              </a:ext>
            </a:extLst>
          </p:cNvPr>
          <p:cNvCxnSpPr/>
          <p:nvPr userDrawn="1"/>
        </p:nvCxnSpPr>
        <p:spPr>
          <a:xfrm>
            <a:off x="0" y="5823038"/>
            <a:ext cx="1218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A4BF4E6-EE80-6554-A38E-06D396FD1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84" y="5943420"/>
            <a:ext cx="4281487" cy="2519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+mj-lt"/>
              </a:rPr>
              <a:t>Restrictions/notes go here e.g. Private Version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DD470DD-BC48-943E-1F88-C2F208A72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0" y="819807"/>
            <a:ext cx="3724109" cy="2061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39151-257D-58A5-D69D-D036FD568FD1}"/>
              </a:ext>
            </a:extLst>
          </p:cNvPr>
          <p:cNvSpPr/>
          <p:nvPr userDrawn="1"/>
        </p:nvSpPr>
        <p:spPr>
          <a:xfrm>
            <a:off x="0" y="-1088472"/>
            <a:ext cx="3536152" cy="849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No V. logo on thank you page. Use alternative thank you page for GMT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and Oceanic</a:t>
            </a:r>
          </a:p>
        </p:txBody>
      </p:sp>
    </p:spTree>
    <p:extLst>
      <p:ext uri="{BB962C8B-B14F-4D97-AF65-F5344CB8AC3E}">
        <p14:creationId xmlns:p14="http://schemas.microsoft.com/office/powerpoint/2010/main" val="279063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320E6-BD02-CC0F-7EC1-A8B198C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AC35-38E6-A101-9333-A7DE58551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D24D18-EDD8-6148-8186-D689BBB6E63E}" type="datetime1">
              <a:t>4/24/2024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420E6-3F87-3FE5-F800-E86442B9E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36BD-40DC-0768-D1A3-7C0DAD7F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3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mina Medium" pitchFamily="2" charset="77"/>
              </a:defRPr>
            </a:lvl1pPr>
          </a:lstStyle>
          <a:p>
            <a:fld id="{E8698B5B-6BEE-4EF6-A3FC-E3D9101A6DF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D2F159-1EE2-35F7-DEE4-532C06A8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52438" indent="-1666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System Font Regular"/>
        <a:buChar char="⁃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danceresources.com/" TargetMode="External"/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B617-50CC-6671-22CD-1F3A9CF84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9" y="3524900"/>
            <a:ext cx="10232039" cy="1661993"/>
          </a:xfrm>
        </p:spPr>
        <p:txBody>
          <a:bodyPr/>
          <a:lstStyle/>
          <a:p>
            <a:r>
              <a:rPr lang="en-GB" dirty="0"/>
              <a:t>V. CARE</a:t>
            </a:r>
            <a:br>
              <a:rPr lang="en-GB" dirty="0"/>
            </a:br>
            <a:r>
              <a:rPr lang="en-GB" dirty="0"/>
              <a:t>Employee Assistance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2D84-F4A7-AD31-3460-B37C63FD7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Your vessel, our responsibility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EE688-CFED-2429-5627-46A00807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July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na Medium" pitchFamily="2" charset="77"/>
                <a:ea typeface="+mn-ea"/>
                <a:cs typeface="+mn-cs"/>
              </a:rPr>
              <a:t> 2023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7F032E-065A-D8FA-1C2A-47D539430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2400" y="5943420"/>
            <a:ext cx="326171" cy="251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v3</a:t>
            </a:r>
          </a:p>
        </p:txBody>
      </p:sp>
    </p:spTree>
    <p:extLst>
      <p:ext uri="{BB962C8B-B14F-4D97-AF65-F5344CB8AC3E}">
        <p14:creationId xmlns:p14="http://schemas.microsoft.com/office/powerpoint/2010/main" val="4029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12341-D3F1-BAEF-398B-997EA065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252000"/>
            <a:ext cx="1440000" cy="258532"/>
          </a:xfrm>
        </p:spPr>
        <p:txBody>
          <a:bodyPr/>
          <a:lstStyle/>
          <a:p>
            <a:r>
              <a:rPr lang="en-GB" dirty="0"/>
              <a:t>EAP 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751B-778D-AC7C-F647-657C7911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5D37-00C2-3FE1-B9FF-C9526BB9D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What is the Employee Assistance Program?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7EEEB-FCBF-2EDA-E6D6-BD3290CEFE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892" y="1371575"/>
            <a:ext cx="5522250" cy="338241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0" dirty="0">
                <a:solidFill>
                  <a:srgbClr val="052E2B"/>
                </a:solidFill>
              </a:rPr>
              <a:t>Provided through </a:t>
            </a:r>
            <a:r>
              <a:rPr lang="en-US" sz="1400" b="1" dirty="0">
                <a:solidFill>
                  <a:srgbClr val="052E2B"/>
                </a:solidFill>
              </a:rPr>
              <a:t>ComPsych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52E2B"/>
                </a:solidFill>
              </a:rPr>
              <a:t>ComPsych provides services to more than 60,000 organizations covering more than 130 million individuals in 190 countries.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52E2B"/>
                </a:solidFill>
              </a:rPr>
              <a:t>ComPsych Corporation is the world’s largest provider of employee assistance programs (EAP).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52E2B"/>
                </a:solidFill>
              </a:rPr>
              <a:t>ComPsych call centers are staffed with mental health, legal, financial and behavior professionals—we work 24 hours day to provide the best service. </a:t>
            </a:r>
          </a:p>
          <a:p>
            <a:endParaRPr lang="en-GB" sz="1400" dirty="0">
              <a:solidFill>
                <a:srgbClr val="052E2B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552F2B-7F5C-07E8-7535-D83E7860B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35" y="1438158"/>
            <a:ext cx="5522250" cy="324925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Available for all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VGroup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employees and its absolutely 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 and Confidential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Behavioral health Counseling :</a:t>
            </a:r>
          </a:p>
          <a:p>
            <a:pPr>
              <a:lnSpc>
                <a:spcPct val="110000"/>
              </a:lnSpc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Five (5) face-to-face/telephonic/ Video sessions per issue per year for: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Work and life relationships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Stress, anxiety and depression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Loneliness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Home sickness 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Grief and loss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Substance abuse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Raising children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Caring for elderly parents</a:t>
            </a:r>
          </a:p>
          <a:p>
            <a:pPr marL="398463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Caring from Distance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DEBBA-33B8-E701-9661-820F53F6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230" y="4447522"/>
            <a:ext cx="3058770" cy="2450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10097-1245-45B3-9A0A-3EA1498F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60" y="4407665"/>
            <a:ext cx="2422261" cy="24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66316-3F97-E1D7-85AA-DFEC4BC1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331" y="420283"/>
            <a:ext cx="1440000" cy="258532"/>
          </a:xfrm>
        </p:spPr>
        <p:txBody>
          <a:bodyPr/>
          <a:lstStyle/>
          <a:p>
            <a:r>
              <a:rPr lang="en-GB" dirty="0"/>
              <a:t>EAP 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61FF2-FE04-5C5E-B4E2-8D2A5BD3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47FE19-2D66-7F1D-1594-40D98DF2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43609" y="549549"/>
            <a:ext cx="3072959" cy="2282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283FFC-F0CB-C432-737E-0AD6C7140E7A}"/>
              </a:ext>
            </a:extLst>
          </p:cNvPr>
          <p:cNvGrpSpPr/>
          <p:nvPr/>
        </p:nvGrpSpPr>
        <p:grpSpPr>
          <a:xfrm>
            <a:off x="8564727" y="2920411"/>
            <a:ext cx="1227138" cy="992688"/>
            <a:chOff x="2106933" y="4904645"/>
            <a:chExt cx="1227138" cy="992688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9203D194-15C7-2C68-D8BB-54EDA8C40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933" y="5438045"/>
              <a:ext cx="1227138" cy="45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5095DA4C-2256-8CC3-C3C4-84C5C1662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09" y="4904645"/>
              <a:ext cx="1203586" cy="355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0416DBD-9F2B-2AF6-9801-0C2B14EC3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98" y="2054876"/>
            <a:ext cx="916384" cy="1858223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531B32C-C53C-C14D-4E9D-0B7244CBA977}"/>
              </a:ext>
            </a:extLst>
          </p:cNvPr>
          <p:cNvSpPr/>
          <p:nvPr/>
        </p:nvSpPr>
        <p:spPr>
          <a:xfrm>
            <a:off x="1008000" y="4803124"/>
            <a:ext cx="1353341" cy="1323177"/>
          </a:xfrm>
          <a:prstGeom prst="roundRect">
            <a:avLst>
              <a:gd name="adj" fmla="val 10000"/>
            </a:avLst>
          </a:prstGeom>
          <a:blipFill>
            <a:blip r:embed="rId6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F4FA744-DCEB-9C91-C913-F14D5ABC7C3E}"/>
              </a:ext>
            </a:extLst>
          </p:cNvPr>
          <p:cNvSpPr/>
          <p:nvPr/>
        </p:nvSpPr>
        <p:spPr>
          <a:xfrm>
            <a:off x="1008000" y="2133192"/>
            <a:ext cx="1283653" cy="1144379"/>
          </a:xfrm>
          <a:prstGeom prst="roundRect">
            <a:avLst>
              <a:gd name="adj" fmla="val 10000"/>
            </a:avLst>
          </a:prstGeom>
          <a:blipFill>
            <a:blip r:embed="rId7"/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DC4AB-1DBF-ED3E-3DC0-8F37633B443D}"/>
              </a:ext>
            </a:extLst>
          </p:cNvPr>
          <p:cNvSpPr txBox="1"/>
          <p:nvPr/>
        </p:nvSpPr>
        <p:spPr>
          <a:xfrm>
            <a:off x="3451543" y="1827804"/>
            <a:ext cx="405610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ONLINE: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dirty="0" err="1">
                <a:solidFill>
                  <a:schemeClr val="bg1"/>
                </a:solidFill>
              </a:rPr>
              <a:t>GuidanceResources</a:t>
            </a:r>
            <a:r>
              <a:rPr lang="en-US" dirty="0">
                <a:solidFill>
                  <a:schemeClr val="bg1"/>
                </a:solidFill>
              </a:rPr>
              <a:t> website: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0" lvl="1" defTabSz="457200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www.guidanceresources.com</a:t>
            </a:r>
            <a:endParaRPr lang="en-US" b="1" dirty="0">
              <a:solidFill>
                <a:schemeClr val="bg1"/>
              </a:solidFill>
            </a:endParaRPr>
          </a:p>
          <a:p>
            <a:pPr marL="0" lvl="1" defTabSz="457200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Mobile app: </a:t>
            </a:r>
            <a:r>
              <a:rPr lang="en-US" b="1" dirty="0" err="1">
                <a:solidFill>
                  <a:schemeClr val="bg1"/>
                </a:solidFill>
              </a:rPr>
              <a:t>GuidanceNow</a:t>
            </a:r>
            <a:endParaRPr lang="en-US" b="1" dirty="0">
              <a:solidFill>
                <a:schemeClr val="bg1"/>
              </a:solidFill>
            </a:endParaRPr>
          </a:p>
          <a:p>
            <a:pPr marL="0" lvl="1" defTabSz="457200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Web ID: </a:t>
            </a:r>
            <a:r>
              <a:rPr lang="en-US" b="1" dirty="0" err="1">
                <a:solidFill>
                  <a:schemeClr val="bg1"/>
                </a:solidFill>
              </a:rPr>
              <a:t>VGroup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926EDA-BDCC-8009-DA1F-474EBDB71D1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451543" y="252000"/>
            <a:ext cx="4440706" cy="530915"/>
          </a:xfrm>
        </p:spPr>
        <p:txBody>
          <a:bodyPr/>
          <a:lstStyle/>
          <a:p>
            <a:r>
              <a:rPr lang="en-GB" sz="3000" b="1" dirty="0">
                <a:latin typeface="+mj-lt"/>
              </a:rPr>
              <a:t>How to Access the 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3757C-82CA-BA0D-6417-82339A04A905}"/>
              </a:ext>
            </a:extLst>
          </p:cNvPr>
          <p:cNvSpPr txBox="1"/>
          <p:nvPr/>
        </p:nvSpPr>
        <p:spPr>
          <a:xfrm>
            <a:off x="3451543" y="4803124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PHONE: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EAP is available to you 24 hours a day, 7 days a week for services in English and in country native languages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12341-D3F1-BAEF-398B-997EA065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252000"/>
            <a:ext cx="1440000" cy="258532"/>
          </a:xfrm>
        </p:spPr>
        <p:txBody>
          <a:bodyPr/>
          <a:lstStyle/>
          <a:p>
            <a:r>
              <a:rPr lang="en-GB" dirty="0"/>
              <a:t>EAP 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751B-778D-AC7C-F647-657C7911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5D37-00C2-3FE1-B9FF-C9526BB9D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4196" y="193557"/>
            <a:ext cx="9869804" cy="924042"/>
          </a:xfrm>
        </p:spPr>
        <p:txBody>
          <a:bodyPr/>
          <a:lstStyle/>
          <a:p>
            <a:r>
              <a:rPr lang="en-GB" b="1" dirty="0"/>
              <a:t>How to Register on the Website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DA2AA-7759-86BC-3EC5-1831AB84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0" y="1038417"/>
            <a:ext cx="10464000" cy="58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D28731-9F03-D152-4778-FB7F3703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11" b="1526"/>
          <a:stretch/>
        </p:blipFill>
        <p:spPr>
          <a:xfrm>
            <a:off x="91917" y="1117599"/>
            <a:ext cx="3183943" cy="4219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188F5-1BE8-53D7-D990-06FD57AF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0" y="1124879"/>
            <a:ext cx="8916140" cy="5733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AE7A8-D03F-D723-AF22-CB90B4312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079" y="5054287"/>
            <a:ext cx="3837234" cy="177971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12341-D3F1-BAEF-398B-997EA065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252000"/>
            <a:ext cx="1440000" cy="258532"/>
          </a:xfrm>
        </p:spPr>
        <p:txBody>
          <a:bodyPr/>
          <a:lstStyle/>
          <a:p>
            <a:r>
              <a:rPr lang="en-GB" dirty="0"/>
              <a:t>EAP 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751B-778D-AC7C-F647-657C7911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5D37-00C2-3FE1-B9FF-C9526BB9D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4196" y="193557"/>
            <a:ext cx="9869804" cy="924042"/>
          </a:xfrm>
        </p:spPr>
        <p:txBody>
          <a:bodyPr/>
          <a:lstStyle/>
          <a:p>
            <a:r>
              <a:rPr lang="en-GB" b="1" dirty="0"/>
              <a:t>Access a Wealth of Varied Resources</a:t>
            </a:r>
          </a:p>
        </p:txBody>
      </p:sp>
    </p:spTree>
    <p:extLst>
      <p:ext uri="{BB962C8B-B14F-4D97-AF65-F5344CB8AC3E}">
        <p14:creationId xmlns:p14="http://schemas.microsoft.com/office/powerpoint/2010/main" val="425806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7A658-3ED5-52B3-EE83-7BF4A247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252000"/>
            <a:ext cx="1440000" cy="590931"/>
          </a:xfrm>
        </p:spPr>
        <p:txBody>
          <a:bodyPr/>
          <a:lstStyle/>
          <a:p>
            <a:r>
              <a:rPr lang="en-GB" dirty="0"/>
              <a:t>EAP Monthly Wellbeing Webinars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79A2C-B251-C277-DE6B-2B76CFD3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DDD89-F140-8D9F-B6D6-8EF41762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89" y="22188"/>
            <a:ext cx="4956821" cy="6813624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FBA6D0F-7D35-573B-F930-16F4F55E0533}"/>
              </a:ext>
            </a:extLst>
          </p:cNvPr>
          <p:cNvSpPr txBox="1">
            <a:spLocks/>
          </p:cNvSpPr>
          <p:nvPr/>
        </p:nvSpPr>
        <p:spPr>
          <a:xfrm>
            <a:off x="288000" y="1104256"/>
            <a:ext cx="3587222" cy="819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243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b="0" i="0" kern="1200">
                <a:solidFill>
                  <a:schemeClr val="bg1"/>
                </a:solidFill>
                <a:latin typeface="Amina" pitchFamily="2" charset="77"/>
                <a:ea typeface="+mn-ea"/>
                <a:cs typeface="+mn-cs"/>
              </a:defRPr>
            </a:lvl2pPr>
            <a:lvl3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GB" kern="0" spc="0" dirty="0">
                <a:solidFill>
                  <a:srgbClr val="FFFFFF"/>
                </a:solidFill>
                <a:latin typeface="+mj-lt"/>
              </a:rPr>
              <a:t>EAP Contact Numbers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073208-3E2C-2461-BED5-0CB7C1315F68}"/>
              </a:ext>
            </a:extLst>
          </p:cNvPr>
          <p:cNvSpPr txBox="1">
            <a:spLocks/>
          </p:cNvSpPr>
          <p:nvPr/>
        </p:nvSpPr>
        <p:spPr>
          <a:xfrm>
            <a:off x="9135430" y="842931"/>
            <a:ext cx="2902691" cy="556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000" kern="1200" spc="-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243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b="0" i="0" kern="1200">
                <a:solidFill>
                  <a:schemeClr val="bg1"/>
                </a:solidFill>
                <a:latin typeface="Amina" pitchFamily="2" charset="77"/>
                <a:ea typeface="+mn-ea"/>
                <a:cs typeface="+mn-cs"/>
              </a:defRPr>
            </a:lvl2pPr>
            <a:lvl3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4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GB" sz="2000" kern="0" spc="0" dirty="0">
                <a:solidFill>
                  <a:srgbClr val="FFFFFF"/>
                </a:solidFill>
                <a:latin typeface="+mj-lt"/>
              </a:rPr>
              <a:t>3 Steps: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GB" sz="2000" kern="0" spc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GB" sz="2000" kern="0" spc="0" dirty="0">
                <a:solidFill>
                  <a:srgbClr val="FFFFFF"/>
                </a:solidFill>
                <a:latin typeface="+mj-lt"/>
              </a:rPr>
              <a:t>1. Call your local number on the list.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GB" sz="2000" kern="0" spc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GB" sz="2000" kern="0" spc="0" dirty="0">
                <a:solidFill>
                  <a:srgbClr val="FFFFFF"/>
                </a:solidFill>
                <a:latin typeface="+mj-lt"/>
              </a:rPr>
              <a:t>2. Let them know you’re with </a:t>
            </a:r>
            <a:r>
              <a:rPr lang="en-GB" sz="2000" kern="0" spc="0" dirty="0" err="1">
                <a:solidFill>
                  <a:srgbClr val="FFFFFF"/>
                </a:solidFill>
                <a:latin typeface="+mj-lt"/>
              </a:rPr>
              <a:t>V.Group</a:t>
            </a:r>
            <a:r>
              <a:rPr lang="en-GB" sz="2000" kern="0" spc="0" dirty="0">
                <a:solidFill>
                  <a:srgbClr val="FFFFFF"/>
                </a:solidFill>
                <a:latin typeface="+mj-lt"/>
              </a:rPr>
              <a:t> (no need to provide any details of your name/position).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GB" sz="2000" kern="0" spc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GB" sz="2000" kern="0" spc="0" dirty="0">
                <a:solidFill>
                  <a:srgbClr val="FFFFFF"/>
                </a:solidFill>
                <a:latin typeface="+mj-lt"/>
              </a:rPr>
              <a:t>3. Someone will arrange a call back in your preferred language.</a:t>
            </a:r>
          </a:p>
          <a:p>
            <a:pPr algn="ctr"/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34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66316-3F97-E1D7-85AA-DFEC4BC1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331" y="420283"/>
            <a:ext cx="1440000" cy="258532"/>
          </a:xfrm>
        </p:spPr>
        <p:txBody>
          <a:bodyPr/>
          <a:lstStyle/>
          <a:p>
            <a:r>
              <a:rPr lang="en-GB" dirty="0"/>
              <a:t>EAP 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61FF2-FE04-5C5E-B4E2-8D2A5BD3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8B5B-6BEE-4EF6-A3FC-E3D9101A6DF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DC4AB-1DBF-ED3E-3DC0-8F37633B443D}"/>
              </a:ext>
            </a:extLst>
          </p:cNvPr>
          <p:cNvSpPr txBox="1"/>
          <p:nvPr/>
        </p:nvSpPr>
        <p:spPr>
          <a:xfrm>
            <a:off x="288000" y="1364591"/>
            <a:ext cx="24324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Hosted by qualified psychologists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FFFFFF"/>
                </a:solidFill>
                <a:latin typeface="Amina" panose="00000500000000000000" pitchFamily="2" charset="0"/>
              </a:rPr>
              <a:t>Topics covering mental wellness, work/life balance</a:t>
            </a:r>
          </a:p>
          <a:p>
            <a:endParaRPr lang="en-GB" sz="1800" kern="0" dirty="0">
              <a:solidFill>
                <a:srgbClr val="FFFFFF"/>
              </a:solidFill>
              <a:latin typeface="Amina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Guest speakers from seafarer charities </a:t>
            </a:r>
            <a:endParaRPr lang="en-GB" sz="1800" kern="0" dirty="0">
              <a:solidFill>
                <a:srgbClr val="FFFFFF"/>
              </a:solidFill>
              <a:latin typeface="Amina" panose="00000500000000000000" pitchFamily="2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926EDA-BDCC-8009-DA1F-474EBDB71D1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235395" y="194067"/>
            <a:ext cx="6926453" cy="530915"/>
          </a:xfrm>
        </p:spPr>
        <p:txBody>
          <a:bodyPr/>
          <a:lstStyle/>
          <a:p>
            <a:r>
              <a:rPr lang="en-GB" sz="3000" b="1" dirty="0">
                <a:latin typeface="+mj-lt"/>
              </a:rPr>
              <a:t>Monthly Wellness Training Sessions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2B5B1-1D52-4911-C2C2-3C6D893C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523" y="1193869"/>
            <a:ext cx="4471568" cy="2519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10C94-C74A-62A9-D438-5BC37701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26" y="3999714"/>
            <a:ext cx="8574874" cy="25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C41C82-964A-9C22-6C0F-A1F5146E7F8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33FD-832E-9E3C-75A8-FFCF9CA71A2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E50AE-B146-A523-85DF-401FE6CD7418}"/>
              </a:ext>
            </a:extLst>
          </p:cNvPr>
          <p:cNvSpPr txBox="1"/>
          <p:nvPr/>
        </p:nvSpPr>
        <p:spPr>
          <a:xfrm>
            <a:off x="150919" y="184873"/>
            <a:ext cx="2681057" cy="2158831"/>
          </a:xfrm>
          <a:prstGeom prst="rect">
            <a:avLst/>
          </a:prstGeom>
          <a:solidFill>
            <a:srgbClr val="052E2B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585689"/>
      </p:ext>
    </p:extLst>
  </p:cSld>
  <p:clrMapOvr>
    <a:masterClrMapping/>
  </p:clrMapOvr>
</p:sld>
</file>

<file path=ppt/theme/theme1.xml><?xml version="1.0" encoding="utf-8"?>
<a:theme xmlns:a="http://schemas.openxmlformats.org/drawingml/2006/main" name="V Group Theme">
  <a:themeElements>
    <a:clrScheme name="V-GROUP">
      <a:dk1>
        <a:srgbClr val="020A08"/>
      </a:dk1>
      <a:lt1>
        <a:srgbClr val="FFFFFF"/>
      </a:lt1>
      <a:dk2>
        <a:srgbClr val="052E2B"/>
      </a:dk2>
      <a:lt2>
        <a:srgbClr val="FFFFFF"/>
      </a:lt2>
      <a:accent1>
        <a:srgbClr val="68DA6A"/>
      </a:accent1>
      <a:accent2>
        <a:srgbClr val="EE3F17"/>
      </a:accent2>
      <a:accent3>
        <a:srgbClr val="00B2C6"/>
      </a:accent3>
      <a:accent4>
        <a:srgbClr val="CDD6DB"/>
      </a:accent4>
      <a:accent5>
        <a:srgbClr val="CCC3B9"/>
      </a:accent5>
      <a:accent6>
        <a:srgbClr val="EF9418"/>
      </a:accent6>
      <a:hlink>
        <a:srgbClr val="020A08"/>
      </a:hlink>
      <a:folHlink>
        <a:srgbClr val="020A08"/>
      </a:folHlink>
    </a:clrScheme>
    <a:fontScheme name="V Group">
      <a:majorFont>
        <a:latin typeface="Amina Light"/>
        <a:ea typeface=""/>
        <a:cs typeface=""/>
      </a:majorFont>
      <a:minorFont>
        <a:latin typeface="Amin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297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Amina</vt:lpstr>
      <vt:lpstr>Amina Light</vt:lpstr>
      <vt:lpstr>Amina Medium</vt:lpstr>
      <vt:lpstr>Arial</vt:lpstr>
      <vt:lpstr>Calibri</vt:lpstr>
      <vt:lpstr>System Font Regular</vt:lpstr>
      <vt:lpstr>V Group Theme</vt:lpstr>
      <vt:lpstr>V. CARE Employee Assistance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CARE Wellbeing Program</dc:title>
  <dc:creator>Clipatize</dc:creator>
  <cp:lastModifiedBy>Lea, Katie</cp:lastModifiedBy>
  <cp:revision>26</cp:revision>
  <dcterms:created xsi:type="dcterms:W3CDTF">2023-02-27T11:34:37Z</dcterms:created>
  <dcterms:modified xsi:type="dcterms:W3CDTF">2024-04-24T07:40:48Z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264674-cd8f-466c-b856-e08499a2c724_Enabled">
    <vt:lpwstr>true</vt:lpwstr>
  </property>
  <property fmtid="{D5CDD505-2E9C-101B-9397-08002B2CF9AE}" pid="3" name="MSIP_Label_a2264674-cd8f-466c-b856-e08499a2c724_SetDate">
    <vt:lpwstr>2023-03-06T12:35:01Z</vt:lpwstr>
  </property>
  <property fmtid="{D5CDD505-2E9C-101B-9397-08002B2CF9AE}" pid="4" name="MSIP_Label_a2264674-cd8f-466c-b856-e08499a2c724_Method">
    <vt:lpwstr>Standard</vt:lpwstr>
  </property>
  <property fmtid="{D5CDD505-2E9C-101B-9397-08002B2CF9AE}" pid="5" name="MSIP_Label_a2264674-cd8f-466c-b856-e08499a2c724_Name">
    <vt:lpwstr>Default Un-Marked Label</vt:lpwstr>
  </property>
  <property fmtid="{D5CDD505-2E9C-101B-9397-08002B2CF9AE}" pid="6" name="MSIP_Label_a2264674-cd8f-466c-b856-e08499a2c724_SiteId">
    <vt:lpwstr>ecbee5ca-a1e4-4d4e-9c24-621b2df3f698</vt:lpwstr>
  </property>
  <property fmtid="{D5CDD505-2E9C-101B-9397-08002B2CF9AE}" pid="7" name="MSIP_Label_a2264674-cd8f-466c-b856-e08499a2c724_ActionId">
    <vt:lpwstr>fa637881-4960-4b2d-8b80-7d6c5fcef7c5</vt:lpwstr>
  </property>
  <property fmtid="{D5CDD505-2E9C-101B-9397-08002B2CF9AE}" pid="8" name="MSIP_Label_a2264674-cd8f-466c-b856-e08499a2c724_ContentBits">
    <vt:lpwstr>0</vt:lpwstr>
  </property>
</Properties>
</file>